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8ACA5-7C22-43D0-B33E-C77AEB3DAC8A}" type="datetimeFigureOut">
              <a:rPr lang="ko-KR" altLang="en-US" smtClean="0"/>
              <a:t>2010-01-19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173B-8078-4846-B046-E32F71E43F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10408"/>
            <a:ext cx="9143245" cy="543718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14282" y="0"/>
            <a:ext cx="26436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 마음의 주인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280337"/>
            <a:ext cx="9143245" cy="429732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143900" y="6215082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2010-01-19T05:16:31Z</dcterms:created>
  <dcterms:modified xsi:type="dcterms:W3CDTF">2010-01-19T05:28:38Z</dcterms:modified>
</cp:coreProperties>
</file>