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10408"/>
            <a:ext cx="9143245" cy="5437183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214282" y="0"/>
            <a:ext cx="26436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내 마음의 주인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143900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280337"/>
            <a:ext cx="9143245" cy="4297325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143900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2010-01-19T05:16:31Z</dcterms:created>
  <dcterms:modified xsi:type="dcterms:W3CDTF">2010-01-19T05:28:38Z</dcterms:modified>
</cp:coreProperties>
</file>