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78ED-A468-45D4-B31C-933866289405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4668-4F76-4814-AD07-E921683A63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78ED-A468-45D4-B31C-933866289405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4668-4F76-4814-AD07-E921683A63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78ED-A468-45D4-B31C-933866289405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4668-4F76-4814-AD07-E921683A63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78ED-A468-45D4-B31C-933866289405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4668-4F76-4814-AD07-E921683A63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78ED-A468-45D4-B31C-933866289405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4668-4F76-4814-AD07-E921683A63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78ED-A468-45D4-B31C-933866289405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4668-4F76-4814-AD07-E921683A63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78ED-A468-45D4-B31C-933866289405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4668-4F76-4814-AD07-E921683A63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78ED-A468-45D4-B31C-933866289405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4668-4F76-4814-AD07-E921683A63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78ED-A468-45D4-B31C-933866289405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4668-4F76-4814-AD07-E921683A63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78ED-A468-45D4-B31C-933866289405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4668-4F76-4814-AD07-E921683A63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78ED-A468-45D4-B31C-933866289405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4668-4F76-4814-AD07-E921683A63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C78ED-A468-45D4-B31C-933866289405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14668-4F76-4814-AD07-E921683A63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2</cp:revision>
  <dcterms:created xsi:type="dcterms:W3CDTF">2009-09-25T02:13:26Z</dcterms:created>
  <dcterms:modified xsi:type="dcterms:W3CDTF">2009-09-25T02:16:18Z</dcterms:modified>
</cp:coreProperties>
</file>