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B7F8E4-C9B3-485E-9B2D-B499E692B6B2}" type="datetimeFigureOut">
              <a:rPr lang="en-US" smtClean="0"/>
              <a:t>1/29/2011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28F71F-3562-4DB6-9431-91A39BACF6C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B7F8E4-C9B3-485E-9B2D-B499E692B6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1/29/2011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28F71F-3562-4DB6-9431-91A39BACF6C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그 이름의 영광을 찬양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916615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t="10160" b="70495"/>
          <a:stretch>
            <a:fillRect/>
          </a:stretch>
        </p:blipFill>
        <p:spPr bwMode="auto">
          <a:xfrm>
            <a:off x="0" y="990600"/>
            <a:ext cx="914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95600" y="381000"/>
            <a:ext cx="3717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solidFill>
                  <a:schemeClr val="bg1"/>
                </a:solidFill>
                <a:latin typeface="HY헤드라인M" pitchFamily="18" charset="-127"/>
                <a:ea typeface="견명조" pitchFamily="18" charset="-127"/>
              </a:rPr>
              <a:t>온 땅이여 주님께 외쳐라 </a:t>
            </a:r>
            <a:r>
              <a:rPr lang="en-US" sz="1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Shout </a:t>
            </a:r>
            <a:r>
              <a:rPr lang="en-US" sz="14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to the </a:t>
            </a:r>
            <a:r>
              <a:rPr lang="en-US" sz="1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Lord</a:t>
            </a:r>
            <a:endParaRPr lang="en-US" sz="1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7176" y="4274403"/>
            <a:ext cx="791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latinLnBrk="1"/>
            <a:r>
              <a:rPr lang="en-US" sz="24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My Jesus, my Savior </a:t>
            </a:r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Lord </a:t>
            </a:r>
            <a:r>
              <a:rPr lang="en-US" sz="24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there is none like You</a:t>
            </a:r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All of my days, I want to praise The wonders of Your</a:t>
            </a:r>
            <a:endParaRPr 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그 이름의 영광을 찬양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916615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t="29505" b="51688"/>
          <a:stretch>
            <a:fillRect/>
          </a:stretch>
        </p:blipFill>
        <p:spPr bwMode="auto">
          <a:xfrm>
            <a:off x="0" y="914400"/>
            <a:ext cx="9144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95600" y="381000"/>
            <a:ext cx="3717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005A9E"/>
                </a:solidFill>
                <a:latin typeface="HY헤드라인M" pitchFamily="18" charset="-127"/>
                <a:ea typeface="견명조" pitchFamily="18" charset="-127"/>
              </a:rPr>
              <a:t>온 땅이여 주님께 외쳐라 </a:t>
            </a:r>
            <a:r>
              <a:rPr lang="en-US" sz="1400" dirty="0">
                <a:solidFill>
                  <a:srgbClr val="005A9E"/>
                </a:solidFill>
                <a:latin typeface="HY헤드라인M" pitchFamily="18" charset="-127"/>
                <a:ea typeface="HY헤드라인M" pitchFamily="18" charset="-127"/>
              </a:rPr>
              <a:t>Shout to the Lord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42672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mighty love. My comfort, my shelter </a:t>
            </a:r>
          </a:p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tower of refuge and strength, Let every breath, </a:t>
            </a:r>
          </a:p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all that I am Never cease to worship You.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그 이름의 영광을 찬양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916615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t="48312" b="33418"/>
          <a:stretch>
            <a:fillRect/>
          </a:stretch>
        </p:blipFill>
        <p:spPr bwMode="auto">
          <a:xfrm>
            <a:off x="0" y="106680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95600" y="381000"/>
            <a:ext cx="3717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005A9E"/>
                </a:solidFill>
                <a:latin typeface="HY헤드라인M" pitchFamily="18" charset="-127"/>
                <a:ea typeface="견명조" pitchFamily="18" charset="-127"/>
              </a:rPr>
              <a:t>온 땅이여 주님께 외쳐라 </a:t>
            </a:r>
            <a:r>
              <a:rPr lang="en-US" sz="1400" dirty="0">
                <a:solidFill>
                  <a:srgbClr val="005A9E"/>
                </a:solidFill>
                <a:latin typeface="HY헤드라인M" pitchFamily="18" charset="-127"/>
                <a:ea typeface="HY헤드라인M" pitchFamily="18" charset="-127"/>
              </a:rPr>
              <a:t>Shout to the Lord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42672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Never cease to worship You.</a:t>
            </a:r>
          </a:p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Shout to the Lord, all the earth let us sing:</a:t>
            </a:r>
          </a:p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Power and majesty, praise to the King.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그 이름의 영광을 찬양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916615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t="67119" b="14611"/>
          <a:stretch>
            <a:fillRect/>
          </a:stretch>
        </p:blipFill>
        <p:spPr bwMode="auto">
          <a:xfrm>
            <a:off x="0" y="106680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95600" y="381000"/>
            <a:ext cx="3717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005A9E"/>
                </a:solidFill>
                <a:latin typeface="HY헤드라인M" pitchFamily="18" charset="-127"/>
                <a:ea typeface="견명조" pitchFamily="18" charset="-127"/>
              </a:rPr>
              <a:t>온 땅이여 주님께 외쳐라 </a:t>
            </a:r>
            <a:r>
              <a:rPr lang="en-US" sz="1400" dirty="0">
                <a:solidFill>
                  <a:srgbClr val="005A9E"/>
                </a:solidFill>
                <a:latin typeface="HY헤드라인M" pitchFamily="18" charset="-127"/>
                <a:ea typeface="HY헤드라인M" pitchFamily="18" charset="-127"/>
              </a:rPr>
              <a:t>Shout to the Lord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42672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Mountains bow down and the seas will roar</a:t>
            </a:r>
          </a:p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At the sound of Your name.</a:t>
            </a:r>
          </a:p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I sing for joy at the work of Your hands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그 이름의 영광을 찬양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916615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t="85389" b="5476"/>
          <a:stretch>
            <a:fillRect/>
          </a:stretch>
        </p:blipFill>
        <p:spPr bwMode="auto">
          <a:xfrm>
            <a:off x="0" y="8382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95600" y="381000"/>
            <a:ext cx="3717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005A9E"/>
                </a:solidFill>
                <a:latin typeface="HY헤드라인M" pitchFamily="18" charset="-127"/>
                <a:ea typeface="견명조" pitchFamily="18" charset="-127"/>
              </a:rPr>
              <a:t>온 땅이여 주님께 외쳐라 </a:t>
            </a:r>
            <a:r>
              <a:rPr lang="en-US" sz="1400" dirty="0">
                <a:solidFill>
                  <a:srgbClr val="005A9E"/>
                </a:solidFill>
                <a:latin typeface="HY헤드라인M" pitchFamily="18" charset="-127"/>
                <a:ea typeface="HY헤드라인M" pitchFamily="18" charset="-127"/>
              </a:rPr>
              <a:t>Shout to the Lord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t="2730" b="87586"/>
          <a:stretch>
            <a:fillRect/>
          </a:stretch>
        </p:blipFill>
        <p:spPr bwMode="auto">
          <a:xfrm>
            <a:off x="11113" y="2286000"/>
            <a:ext cx="913288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85800" y="42672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Forever I'll love You, forever I'll stand.</a:t>
            </a:r>
          </a:p>
          <a:p>
            <a:pPr algn="ctr" latinLnBrk="1"/>
            <a:r>
              <a:rPr 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Nothing compares to the promise I have in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</TotalTime>
  <Words>164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Flow</vt:lpstr>
      <vt:lpstr>1_Flow</vt:lpstr>
      <vt:lpstr>2_Flow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Fujitsu</dc:creator>
  <cp:lastModifiedBy>Fujitsu</cp:lastModifiedBy>
  <cp:revision>8</cp:revision>
  <dcterms:created xsi:type="dcterms:W3CDTF">2011-01-30T06:23:33Z</dcterms:created>
  <dcterms:modified xsi:type="dcterms:W3CDTF">2011-01-30T07:42:24Z</dcterms:modified>
</cp:coreProperties>
</file>