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5" r:id="rId6"/>
    <p:sldId id="264" r:id="rId7"/>
    <p:sldId id="269" r:id="rId8"/>
    <p:sldId id="268" r:id="rId9"/>
    <p:sldId id="263" r:id="rId10"/>
    <p:sldId id="262" r:id="rId11"/>
    <p:sldId id="261" r:id="rId12"/>
    <p:sldId id="260" r:id="rId13"/>
    <p:sldId id="259" r:id="rId14"/>
    <p:sldId id="258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50883-F46A-4339-8FBF-8AC93F2A353E}" type="datetimeFigureOut">
              <a:rPr lang="ko-KR" altLang="en-US" smtClean="0"/>
              <a:t>2009-11-16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E4D1C-D806-4800-B48E-976701526BA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8" name="그림 7" descr="Untitled-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5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6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5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6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4" name="그림 3" descr="Untitled-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5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6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5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6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달리다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27984"/>
            <a:ext cx="2786049" cy="3230016"/>
          </a:xfrm>
          <a:prstGeom prst="rect">
            <a:avLst/>
          </a:prstGeom>
        </p:spPr>
      </p:pic>
      <p:pic>
        <p:nvPicPr>
          <p:cNvPr id="3" name="그림 2" descr="Untitled-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0</Words>
  <Application>Microsoft Office PowerPoint</Application>
  <PresentationFormat>화면 슬라이드 쇼(4:3)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kmcq</dc:creator>
  <cp:lastModifiedBy> kmcq</cp:lastModifiedBy>
  <cp:revision>4</cp:revision>
  <dcterms:created xsi:type="dcterms:W3CDTF">2009-11-17T02:51:08Z</dcterms:created>
  <dcterms:modified xsi:type="dcterms:W3CDTF">2009-11-17T04:46:49Z</dcterms:modified>
</cp:coreProperties>
</file>