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A9B17-6FE9-4D73-A517-D883CAF11AC2}" type="datetimeFigureOut">
              <a:rPr lang="ko-KR" altLang="en-US" smtClean="0"/>
              <a:t>2009-09-07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0F010-F637-4D8E-AE34-A4FBEB1067A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A9B17-6FE9-4D73-A517-D883CAF11AC2}" type="datetimeFigureOut">
              <a:rPr lang="ko-KR" altLang="en-US" smtClean="0"/>
              <a:t>2009-09-07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0F010-F637-4D8E-AE34-A4FBEB1067A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A9B17-6FE9-4D73-A517-D883CAF11AC2}" type="datetimeFigureOut">
              <a:rPr lang="ko-KR" altLang="en-US" smtClean="0"/>
              <a:t>2009-09-07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0F010-F637-4D8E-AE34-A4FBEB1067A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A9B17-6FE9-4D73-A517-D883CAF11AC2}" type="datetimeFigureOut">
              <a:rPr lang="ko-KR" altLang="en-US" smtClean="0"/>
              <a:t>2009-09-07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0F010-F637-4D8E-AE34-A4FBEB1067A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A9B17-6FE9-4D73-A517-D883CAF11AC2}" type="datetimeFigureOut">
              <a:rPr lang="ko-KR" altLang="en-US" smtClean="0"/>
              <a:t>2009-09-07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0F010-F637-4D8E-AE34-A4FBEB1067A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A9B17-6FE9-4D73-A517-D883CAF11AC2}" type="datetimeFigureOut">
              <a:rPr lang="ko-KR" altLang="en-US" smtClean="0"/>
              <a:t>2009-09-07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0F010-F637-4D8E-AE34-A4FBEB1067A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A9B17-6FE9-4D73-A517-D883CAF11AC2}" type="datetimeFigureOut">
              <a:rPr lang="ko-KR" altLang="en-US" smtClean="0"/>
              <a:t>2009-09-07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0F010-F637-4D8E-AE34-A4FBEB1067A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A9B17-6FE9-4D73-A517-D883CAF11AC2}" type="datetimeFigureOut">
              <a:rPr lang="ko-KR" altLang="en-US" smtClean="0"/>
              <a:t>2009-09-07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0F010-F637-4D8E-AE34-A4FBEB1067A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A9B17-6FE9-4D73-A517-D883CAF11AC2}" type="datetimeFigureOut">
              <a:rPr lang="ko-KR" altLang="en-US" smtClean="0"/>
              <a:t>2009-09-07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0F010-F637-4D8E-AE34-A4FBEB1067A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A9B17-6FE9-4D73-A517-D883CAF11AC2}" type="datetimeFigureOut">
              <a:rPr lang="ko-KR" altLang="en-US" smtClean="0"/>
              <a:t>2009-09-07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0F010-F637-4D8E-AE34-A4FBEB1067A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A9B17-6FE9-4D73-A517-D883CAF11AC2}" type="datetimeFigureOut">
              <a:rPr lang="ko-KR" altLang="en-US" smtClean="0"/>
              <a:t>2009-09-07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0F010-F637-4D8E-AE34-A4FBEB1067A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A9B17-6FE9-4D73-A517-D883CAF11AC2}" type="datetimeFigureOut">
              <a:rPr lang="ko-KR" altLang="en-US" smtClean="0"/>
              <a:t>2009-09-07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0F010-F637-4D8E-AE34-A4FBEB1067A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화면 슬라이드 쇼(4:3)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</vt:vector>
  </TitlesOfParts>
  <Company>대한민국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한국인</dc:creator>
  <cp:lastModifiedBy>한국인</cp:lastModifiedBy>
  <cp:revision>1</cp:revision>
  <dcterms:created xsi:type="dcterms:W3CDTF">2009-09-07T07:45:04Z</dcterms:created>
  <dcterms:modified xsi:type="dcterms:W3CDTF">2009-09-07T07:47:11Z</dcterms:modified>
</cp:coreProperties>
</file>