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64C5-6E9B-4D1C-AE08-767DEC01A707}" type="datetimeFigureOut">
              <a:rPr lang="ko-KR" altLang="en-US" smtClean="0"/>
              <a:t>2015-10-25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9929-6784-469C-BD52-BC168D694F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64C5-6E9B-4D1C-AE08-767DEC01A707}" type="datetimeFigureOut">
              <a:rPr lang="ko-KR" altLang="en-US" smtClean="0"/>
              <a:t>2015-10-25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9929-6784-469C-BD52-BC168D694F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64C5-6E9B-4D1C-AE08-767DEC01A707}" type="datetimeFigureOut">
              <a:rPr lang="ko-KR" altLang="en-US" smtClean="0"/>
              <a:t>2015-10-25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9929-6784-469C-BD52-BC168D694F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64C5-6E9B-4D1C-AE08-767DEC01A707}" type="datetimeFigureOut">
              <a:rPr lang="ko-KR" altLang="en-US" smtClean="0"/>
              <a:t>2015-10-25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9929-6784-469C-BD52-BC168D694F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64C5-6E9B-4D1C-AE08-767DEC01A707}" type="datetimeFigureOut">
              <a:rPr lang="ko-KR" altLang="en-US" smtClean="0"/>
              <a:t>2015-10-25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9929-6784-469C-BD52-BC168D694F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64C5-6E9B-4D1C-AE08-767DEC01A707}" type="datetimeFigureOut">
              <a:rPr lang="ko-KR" altLang="en-US" smtClean="0"/>
              <a:t>2015-10-25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9929-6784-469C-BD52-BC168D694F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64C5-6E9B-4D1C-AE08-767DEC01A707}" type="datetimeFigureOut">
              <a:rPr lang="ko-KR" altLang="en-US" smtClean="0"/>
              <a:t>2015-10-25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9929-6784-469C-BD52-BC168D694F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64C5-6E9B-4D1C-AE08-767DEC01A707}" type="datetimeFigureOut">
              <a:rPr lang="ko-KR" altLang="en-US" smtClean="0"/>
              <a:t>2015-10-25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9929-6784-469C-BD52-BC168D694F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64C5-6E9B-4D1C-AE08-767DEC01A707}" type="datetimeFigureOut">
              <a:rPr lang="ko-KR" altLang="en-US" smtClean="0"/>
              <a:t>2015-10-25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9929-6784-469C-BD52-BC168D694F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64C5-6E9B-4D1C-AE08-767DEC01A707}" type="datetimeFigureOut">
              <a:rPr lang="ko-KR" altLang="en-US" smtClean="0"/>
              <a:t>2015-10-25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9929-6784-469C-BD52-BC168D694F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64C5-6E9B-4D1C-AE08-767DEC01A707}" type="datetimeFigureOut">
              <a:rPr lang="ko-KR" altLang="en-US" smtClean="0"/>
              <a:t>2015-10-25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9929-6784-469C-BD52-BC168D694F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164C5-6E9B-4D1C-AE08-767DEC01A707}" type="datetimeFigureOut">
              <a:rPr lang="ko-KR" altLang="en-US" smtClean="0"/>
              <a:t>2015-10-25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09929-6784-469C-BD52-BC168D694F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752466"/>
            <a:ext cx="9001125" cy="3819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38" y="714356"/>
            <a:ext cx="9077325" cy="3514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1095378"/>
            <a:ext cx="9048750" cy="354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3" y="1071546"/>
            <a:ext cx="9058275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3" y="1000108"/>
            <a:ext cx="9020175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1033465"/>
            <a:ext cx="9010650" cy="3681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화면 슬라이드 쇼(4:3)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고철진</dc:creator>
  <cp:lastModifiedBy>Korean</cp:lastModifiedBy>
  <cp:revision>2</cp:revision>
  <dcterms:created xsi:type="dcterms:W3CDTF">2010-05-09T07:53:32Z</dcterms:created>
  <dcterms:modified xsi:type="dcterms:W3CDTF">2015-10-25T06:59:57Z</dcterms:modified>
</cp:coreProperties>
</file>