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8774-CB45-4774-8E22-8C9B4ADBBBBE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65A93-FC8E-407E-8195-0C79FABA06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2009-06-12T14:50:38Z</dcterms:created>
  <dcterms:modified xsi:type="dcterms:W3CDTF">2009-06-12T14:51:21Z</dcterms:modified>
</cp:coreProperties>
</file>