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  <p:sldId id="25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03FE-0A89-4D71-9432-D87C542D5EAE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4DD8-12A9-4FA5-9C64-AFE45FAAA3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5" name="그림 4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5" name="그림 4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5" name="그림 4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님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311138" cy="4357695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5</cp:revision>
  <dcterms:created xsi:type="dcterms:W3CDTF">2009-11-21T04:40:31Z</dcterms:created>
  <dcterms:modified xsi:type="dcterms:W3CDTF">2009-11-22T13:35:06Z</dcterms:modified>
</cp:coreProperties>
</file>