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2092A-D3A9-4710-8142-975580000207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60D6-ABCD-4D9F-AFF4-06A76B6D081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2009-07-20T08:12:51Z</dcterms:created>
  <dcterms:modified xsi:type="dcterms:W3CDTF">2009-07-20T08:13:29Z</dcterms:modified>
</cp:coreProperties>
</file>