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6" r:id="rId8"/>
    <p:sldId id="267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E20C-E05E-4B5C-907C-E49A5E763204}" type="datetimeFigureOut">
              <a:rPr lang="ko-KR" altLang="en-US" smtClean="0"/>
              <a:t>2010-03-13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0292-8248-4155-AC3C-CD75E129C3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E20C-E05E-4B5C-907C-E49A5E763204}" type="datetimeFigureOut">
              <a:rPr lang="ko-KR" altLang="en-US" smtClean="0"/>
              <a:t>2010-03-13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0292-8248-4155-AC3C-CD75E129C3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E20C-E05E-4B5C-907C-E49A5E763204}" type="datetimeFigureOut">
              <a:rPr lang="ko-KR" altLang="en-US" smtClean="0"/>
              <a:t>2010-03-13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0292-8248-4155-AC3C-CD75E129C3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E20C-E05E-4B5C-907C-E49A5E763204}" type="datetimeFigureOut">
              <a:rPr lang="ko-KR" altLang="en-US" smtClean="0"/>
              <a:t>2010-03-13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0292-8248-4155-AC3C-CD75E129C3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E20C-E05E-4B5C-907C-E49A5E763204}" type="datetimeFigureOut">
              <a:rPr lang="ko-KR" altLang="en-US" smtClean="0"/>
              <a:t>2010-03-13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0292-8248-4155-AC3C-CD75E129C3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E20C-E05E-4B5C-907C-E49A5E763204}" type="datetimeFigureOut">
              <a:rPr lang="ko-KR" altLang="en-US" smtClean="0"/>
              <a:t>2010-03-13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0292-8248-4155-AC3C-CD75E129C3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E20C-E05E-4B5C-907C-E49A5E763204}" type="datetimeFigureOut">
              <a:rPr lang="ko-KR" altLang="en-US" smtClean="0"/>
              <a:t>2010-03-13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0292-8248-4155-AC3C-CD75E129C3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E20C-E05E-4B5C-907C-E49A5E763204}" type="datetimeFigureOut">
              <a:rPr lang="ko-KR" altLang="en-US" smtClean="0"/>
              <a:t>2010-03-13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0292-8248-4155-AC3C-CD75E129C3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E20C-E05E-4B5C-907C-E49A5E763204}" type="datetimeFigureOut">
              <a:rPr lang="ko-KR" altLang="en-US" smtClean="0"/>
              <a:t>2010-03-13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0292-8248-4155-AC3C-CD75E129C3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E20C-E05E-4B5C-907C-E49A5E763204}" type="datetimeFigureOut">
              <a:rPr lang="ko-KR" altLang="en-US" smtClean="0"/>
              <a:t>2010-03-13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0292-8248-4155-AC3C-CD75E129C3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E20C-E05E-4B5C-907C-E49A5E763204}" type="datetimeFigureOut">
              <a:rPr lang="ko-KR" altLang="en-US" smtClean="0"/>
              <a:t>2010-03-13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0292-8248-4155-AC3C-CD75E129C3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6E20C-E05E-4B5C-907C-E49A5E763204}" type="datetimeFigureOut">
              <a:rPr lang="ko-KR" altLang="en-US" smtClean="0"/>
              <a:t>2010-03-13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20292-8248-4155-AC3C-CD75E129C34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2010-03-13T00:50:41Z</dcterms:created>
  <dcterms:modified xsi:type="dcterms:W3CDTF">2010-03-13T00:52:07Z</dcterms:modified>
</cp:coreProperties>
</file>