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42910" y="142852"/>
            <a:ext cx="48349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내가 매일 기쁘게 </a:t>
            </a:r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(</a:t>
            </a:r>
            <a:r>
              <a:rPr lang="ko-KR" alt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어노인팅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9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집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)</a:t>
            </a:r>
            <a:endParaRPr lang="en-US" altLang="ko-KR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6969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6908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1698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3" name="그림 1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7699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7699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485"/>
            <a:ext cx="9144000" cy="28369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1698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575"/>
            <a:ext cx="9144000" cy="27699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6</cp:revision>
  <dcterms:created xsi:type="dcterms:W3CDTF">2010-07-06T05:07:06Z</dcterms:created>
  <dcterms:modified xsi:type="dcterms:W3CDTF">2010-11-04T08:01:07Z</dcterms:modified>
</cp:coreProperties>
</file>