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42910" y="142852"/>
            <a:ext cx="52950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내가 매일 기쁘게 </a:t>
            </a:r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(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강명식 편곡</a:t>
            </a:r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)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5501"/>
            <a:ext cx="9144000" cy="53669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8948"/>
            <a:ext cx="9144000" cy="43801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2398"/>
            <a:ext cx="9144000" cy="55132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2" name="그림 1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8948"/>
            <a:ext cx="9144000" cy="43801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2010-07-06T05:07:06Z</dcterms:created>
  <dcterms:modified xsi:type="dcterms:W3CDTF">2010-11-04T07:50:40Z</dcterms:modified>
</cp:coreProperties>
</file>