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6F4B-8730-460C-887F-02B80A307BAE}" type="datetimeFigureOut">
              <a:rPr lang="ko-KR" altLang="en-US" smtClean="0"/>
              <a:t>2011-01-30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35C5-57BF-4462-9E63-26214D2B81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내가만민중에서\내가만민중에서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내가만민중에서\내가만민중에서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내가만민중에서\내가만민중에서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내가만민중에서\내가만민중에서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내가만민중에서\내가만민중에서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내가만민중에서\내가만민중에서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내가만민중에서\내가만민중에서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내가만민중에서\내가만민중에서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2011-01-30T11:18:53Z</dcterms:created>
  <dcterms:modified xsi:type="dcterms:W3CDTF">2011-01-30T11:20:55Z</dcterms:modified>
</cp:coreProperties>
</file>