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5CFF-97AF-452F-BFD0-684EF3124E2E}" type="datetimeFigureOut">
              <a:rPr lang="ko-KR" altLang="en-US" smtClean="0"/>
              <a:t>2009-10-30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CAEF-7BB6-4902-B51D-7A42DFE9C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5CFF-97AF-452F-BFD0-684EF3124E2E}" type="datetimeFigureOut">
              <a:rPr lang="ko-KR" altLang="en-US" smtClean="0"/>
              <a:t>2009-10-30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CAEF-7BB6-4902-B51D-7A42DFE9C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5CFF-97AF-452F-BFD0-684EF3124E2E}" type="datetimeFigureOut">
              <a:rPr lang="ko-KR" altLang="en-US" smtClean="0"/>
              <a:t>2009-10-30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CAEF-7BB6-4902-B51D-7A42DFE9C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5CFF-97AF-452F-BFD0-684EF3124E2E}" type="datetimeFigureOut">
              <a:rPr lang="ko-KR" altLang="en-US" smtClean="0"/>
              <a:t>2009-10-30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CAEF-7BB6-4902-B51D-7A42DFE9C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5CFF-97AF-452F-BFD0-684EF3124E2E}" type="datetimeFigureOut">
              <a:rPr lang="ko-KR" altLang="en-US" smtClean="0"/>
              <a:t>2009-10-30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CAEF-7BB6-4902-B51D-7A42DFE9C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5CFF-97AF-452F-BFD0-684EF3124E2E}" type="datetimeFigureOut">
              <a:rPr lang="ko-KR" altLang="en-US" smtClean="0"/>
              <a:t>2009-10-30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CAEF-7BB6-4902-B51D-7A42DFE9C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5CFF-97AF-452F-BFD0-684EF3124E2E}" type="datetimeFigureOut">
              <a:rPr lang="ko-KR" altLang="en-US" smtClean="0"/>
              <a:t>2009-10-30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CAEF-7BB6-4902-B51D-7A42DFE9C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5CFF-97AF-452F-BFD0-684EF3124E2E}" type="datetimeFigureOut">
              <a:rPr lang="ko-KR" altLang="en-US" smtClean="0"/>
              <a:t>2009-10-30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CAEF-7BB6-4902-B51D-7A42DFE9C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5CFF-97AF-452F-BFD0-684EF3124E2E}" type="datetimeFigureOut">
              <a:rPr lang="ko-KR" altLang="en-US" smtClean="0"/>
              <a:t>2009-10-30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CAEF-7BB6-4902-B51D-7A42DFE9C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5CFF-97AF-452F-BFD0-684EF3124E2E}" type="datetimeFigureOut">
              <a:rPr lang="ko-KR" altLang="en-US" smtClean="0"/>
              <a:t>2009-10-30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CAEF-7BB6-4902-B51D-7A42DFE9C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5CFF-97AF-452F-BFD0-684EF3124E2E}" type="datetimeFigureOut">
              <a:rPr lang="ko-KR" altLang="en-US" smtClean="0"/>
              <a:t>2009-10-30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CAEF-7BB6-4902-B51D-7A42DFE9C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C5CFF-97AF-452F-BFD0-684EF3124E2E}" type="datetimeFigureOut">
              <a:rPr lang="ko-KR" altLang="en-US" smtClean="0"/>
              <a:t>2009-10-30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BCAEF-7BB6-4902-B51D-7A42DFE9C55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1024" y="628652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1/12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2462" y="1428736"/>
            <a:ext cx="857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 – 1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2 - 5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3 - 9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14282" y="214290"/>
            <a:ext cx="33457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내가 너를 택했다</a:t>
            </a:r>
            <a:endParaRPr lang="en-US" altLang="ko-K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그림 7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14356"/>
            <a:ext cx="6778192" cy="29258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1024" y="628652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10/12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9586" y="1357298"/>
            <a:ext cx="857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 – 1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2 - 5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3 - 9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" name="그림 4" descr="그림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14356"/>
            <a:ext cx="6778192" cy="29197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1024" y="628652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11/12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61096" y="1105705"/>
            <a:ext cx="857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 – 1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2 - 5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3 - 9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" name="그림 4" descr="그림6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500042"/>
            <a:ext cx="6778192" cy="29258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29586" y="578645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12/12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86710" y="1928802"/>
            <a:ext cx="857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 – 1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2 - 5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3 - 9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" name="그림 4" descr="그림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643050"/>
            <a:ext cx="6778192" cy="29197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1024" y="628652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2/12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43834" y="1571612"/>
            <a:ext cx="857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 – 1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2 - 5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3 - 9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5" name="그림 24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142984"/>
            <a:ext cx="6778192" cy="29197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29586" y="407194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3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2462" y="1214422"/>
            <a:ext cx="857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 – 1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2 - 5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3 - 9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571480"/>
            <a:ext cx="6778192" cy="29258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1024" y="628652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4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9586" y="1000108"/>
            <a:ext cx="857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 – 1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2 - 5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3 - 9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" name="그림 4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90" y="571480"/>
            <a:ext cx="6778192" cy="29928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1024" y="535782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5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1056" y="1534333"/>
            <a:ext cx="857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 – 1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2 - 5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3 - 9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" name="그림 4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928670"/>
            <a:ext cx="6778192" cy="29258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1024" y="628652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6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6776" y="1459848"/>
            <a:ext cx="857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 – 1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2 - 5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3 - 9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" name="그림 4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857232"/>
            <a:ext cx="6778192" cy="29197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1024" y="628652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7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15338" y="1248581"/>
            <a:ext cx="857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 – 1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2 - 5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3 - 9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" name="그림 4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642918"/>
            <a:ext cx="6778192" cy="2925838"/>
          </a:xfrm>
          <a:prstGeom prst="rect">
            <a:avLst/>
          </a:prstGeom>
        </p:spPr>
      </p:pic>
      <p:pic>
        <p:nvPicPr>
          <p:cNvPr id="6" name="그림 5" descr="그림80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625382"/>
            <a:ext cx="3114430" cy="32326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1024" y="628652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8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6776" y="1031220"/>
            <a:ext cx="857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 – 1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2 - 5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3 - 9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" name="그림 4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642918"/>
            <a:ext cx="6778192" cy="29197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1024" y="392906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9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2462" y="1391457"/>
            <a:ext cx="857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 – 1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2 - 5</a:t>
            </a:r>
          </a:p>
          <a:p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3 - 9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" name="그림 4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785794"/>
            <a:ext cx="6778192" cy="29258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123</Words>
  <Application>Microsoft Office PowerPoint</Application>
  <PresentationFormat>화면 슬라이드 쇼(4:3)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KOREA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韓國人</dc:creator>
  <cp:lastModifiedBy>韓國人</cp:lastModifiedBy>
  <cp:revision>8</cp:revision>
  <dcterms:created xsi:type="dcterms:W3CDTF">2009-10-30T04:30:45Z</dcterms:created>
  <dcterms:modified xsi:type="dcterms:W3CDTF">2009-10-30T05:20:26Z</dcterms:modified>
</cp:coreProperties>
</file>