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10026-7EAF-4672-AF9E-EB5F3A20C634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3AE38-FD6E-4CE9-AC36-4F9B443CD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4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55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91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7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8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53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76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6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9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4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31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97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4B76-CB98-4915-B9FF-A0AF3C34087C}" type="datetimeFigureOut">
              <a:rPr lang="ko-KR" altLang="en-US" smtClean="0"/>
              <a:t>2011-06-10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1085-8A4D-41ED-84A4-37ACBF0482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7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6</cp:revision>
  <dcterms:created xsi:type="dcterms:W3CDTF">2011-06-10T06:25:43Z</dcterms:created>
  <dcterms:modified xsi:type="dcterms:W3CDTF">2011-06-10T07:08:38Z</dcterms:modified>
</cp:coreProperties>
</file>