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01F-C52E-4259-9E7E-A9FD13626D2B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F89-5BFD-403C-B4F0-98FA26481C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01F-C52E-4259-9E7E-A9FD13626D2B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F89-5BFD-403C-B4F0-98FA26481C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01F-C52E-4259-9E7E-A9FD13626D2B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F89-5BFD-403C-B4F0-98FA26481C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01F-C52E-4259-9E7E-A9FD13626D2B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F89-5BFD-403C-B4F0-98FA26481C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01F-C52E-4259-9E7E-A9FD13626D2B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F89-5BFD-403C-B4F0-98FA26481C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01F-C52E-4259-9E7E-A9FD13626D2B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F89-5BFD-403C-B4F0-98FA26481C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01F-C52E-4259-9E7E-A9FD13626D2B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F89-5BFD-403C-B4F0-98FA26481C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01F-C52E-4259-9E7E-A9FD13626D2B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F89-5BFD-403C-B4F0-98FA26481C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01F-C52E-4259-9E7E-A9FD13626D2B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F89-5BFD-403C-B4F0-98FA26481C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01F-C52E-4259-9E7E-A9FD13626D2B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F89-5BFD-403C-B4F0-98FA26481C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01F-C52E-4259-9E7E-A9FD13626D2B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9F89-5BFD-403C-B4F0-98FA26481C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301F-C52E-4259-9E7E-A9FD13626D2B}" type="datetimeFigureOut">
              <a:rPr lang="ko-KR" altLang="en-US" smtClean="0"/>
              <a:t>2009-06-17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39F89-5BFD-403C-B4F0-98FA26481CE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2009-06-17T08:13:57Z</dcterms:created>
  <dcterms:modified xsi:type="dcterms:W3CDTF">2009-06-17T08:14:58Z</dcterms:modified>
</cp:coreProperties>
</file>