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5C5F-4001-4BD9-BD1B-E02917FC6358}" type="datetimeFigureOut">
              <a:rPr lang="ko-KR" altLang="en-US" smtClean="0"/>
              <a:t>2010-02-18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E72-D243-424B-B7BA-4DFB2FEBF4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5C5F-4001-4BD9-BD1B-E02917FC6358}" type="datetimeFigureOut">
              <a:rPr lang="ko-KR" altLang="en-US" smtClean="0"/>
              <a:t>2010-02-18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E72-D243-424B-B7BA-4DFB2FEBF4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5C5F-4001-4BD9-BD1B-E02917FC6358}" type="datetimeFigureOut">
              <a:rPr lang="ko-KR" altLang="en-US" smtClean="0"/>
              <a:t>2010-02-18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E72-D243-424B-B7BA-4DFB2FEBF4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5C5F-4001-4BD9-BD1B-E02917FC6358}" type="datetimeFigureOut">
              <a:rPr lang="ko-KR" altLang="en-US" smtClean="0"/>
              <a:t>2010-02-18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E72-D243-424B-B7BA-4DFB2FEBF4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5C5F-4001-4BD9-BD1B-E02917FC6358}" type="datetimeFigureOut">
              <a:rPr lang="ko-KR" altLang="en-US" smtClean="0"/>
              <a:t>2010-02-18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E72-D243-424B-B7BA-4DFB2FEBF4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5C5F-4001-4BD9-BD1B-E02917FC6358}" type="datetimeFigureOut">
              <a:rPr lang="ko-KR" altLang="en-US" smtClean="0"/>
              <a:t>2010-02-18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E72-D243-424B-B7BA-4DFB2FEBF4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5C5F-4001-4BD9-BD1B-E02917FC6358}" type="datetimeFigureOut">
              <a:rPr lang="ko-KR" altLang="en-US" smtClean="0"/>
              <a:t>2010-02-18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E72-D243-424B-B7BA-4DFB2FEBF4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5C5F-4001-4BD9-BD1B-E02917FC6358}" type="datetimeFigureOut">
              <a:rPr lang="ko-KR" altLang="en-US" smtClean="0"/>
              <a:t>2010-02-18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E72-D243-424B-B7BA-4DFB2FEBF4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5C5F-4001-4BD9-BD1B-E02917FC6358}" type="datetimeFigureOut">
              <a:rPr lang="ko-KR" altLang="en-US" smtClean="0"/>
              <a:t>2010-02-18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E72-D243-424B-B7BA-4DFB2FEBF4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5C5F-4001-4BD9-BD1B-E02917FC6358}" type="datetimeFigureOut">
              <a:rPr lang="ko-KR" altLang="en-US" smtClean="0"/>
              <a:t>2010-02-18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E72-D243-424B-B7BA-4DFB2FEBF4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5C5F-4001-4BD9-BD1B-E02917FC6358}" type="datetimeFigureOut">
              <a:rPr lang="ko-KR" altLang="en-US" smtClean="0"/>
              <a:t>2010-02-18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E72-D243-424B-B7BA-4DFB2FEBF4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E5C5F-4001-4BD9-BD1B-E02917FC6358}" type="datetimeFigureOut">
              <a:rPr lang="ko-KR" altLang="en-US" smtClean="0"/>
              <a:t>2010-02-18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01E72-D243-424B-B7BA-4DFB2FEBF4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2010-02-18T13:18:56Z</dcterms:created>
  <dcterms:modified xsi:type="dcterms:W3CDTF">2010-02-18T13:20:10Z</dcterms:modified>
</cp:coreProperties>
</file>