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4ED3-3794-4762-BCAD-BC692859C03B}" type="datetimeFigureOut">
              <a:rPr lang="ko-KR" altLang="en-US" smtClean="0"/>
              <a:t>2009-09-16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5C58-4C3C-4E19-92C7-AB0B3D10AB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4ED3-3794-4762-BCAD-BC692859C03B}" type="datetimeFigureOut">
              <a:rPr lang="ko-KR" altLang="en-US" smtClean="0"/>
              <a:t>2009-09-16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5C58-4C3C-4E19-92C7-AB0B3D10AB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4ED3-3794-4762-BCAD-BC692859C03B}" type="datetimeFigureOut">
              <a:rPr lang="ko-KR" altLang="en-US" smtClean="0"/>
              <a:t>2009-09-16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5C58-4C3C-4E19-92C7-AB0B3D10AB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4ED3-3794-4762-BCAD-BC692859C03B}" type="datetimeFigureOut">
              <a:rPr lang="ko-KR" altLang="en-US" smtClean="0"/>
              <a:t>2009-09-16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5C58-4C3C-4E19-92C7-AB0B3D10AB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4ED3-3794-4762-BCAD-BC692859C03B}" type="datetimeFigureOut">
              <a:rPr lang="ko-KR" altLang="en-US" smtClean="0"/>
              <a:t>2009-09-16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5C58-4C3C-4E19-92C7-AB0B3D10AB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4ED3-3794-4762-BCAD-BC692859C03B}" type="datetimeFigureOut">
              <a:rPr lang="ko-KR" altLang="en-US" smtClean="0"/>
              <a:t>2009-09-16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5C58-4C3C-4E19-92C7-AB0B3D10AB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4ED3-3794-4762-BCAD-BC692859C03B}" type="datetimeFigureOut">
              <a:rPr lang="ko-KR" altLang="en-US" smtClean="0"/>
              <a:t>2009-09-16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5C58-4C3C-4E19-92C7-AB0B3D10AB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4ED3-3794-4762-BCAD-BC692859C03B}" type="datetimeFigureOut">
              <a:rPr lang="ko-KR" altLang="en-US" smtClean="0"/>
              <a:t>2009-09-16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5C58-4C3C-4E19-92C7-AB0B3D10AB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4ED3-3794-4762-BCAD-BC692859C03B}" type="datetimeFigureOut">
              <a:rPr lang="ko-KR" altLang="en-US" smtClean="0"/>
              <a:t>2009-09-16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5C58-4C3C-4E19-92C7-AB0B3D10AB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4ED3-3794-4762-BCAD-BC692859C03B}" type="datetimeFigureOut">
              <a:rPr lang="ko-KR" altLang="en-US" smtClean="0"/>
              <a:t>2009-09-16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5C58-4C3C-4E19-92C7-AB0B3D10AB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4ED3-3794-4762-BCAD-BC692859C03B}" type="datetimeFigureOut">
              <a:rPr lang="ko-KR" altLang="en-US" smtClean="0"/>
              <a:t>2009-09-16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5C58-4C3C-4E19-92C7-AB0B3D10AB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E4ED3-3794-4762-BCAD-BC692859C03B}" type="datetimeFigureOut">
              <a:rPr lang="ko-KR" altLang="en-US" smtClean="0"/>
              <a:t>2009-09-16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D5C58-4C3C-4E19-92C7-AB0B3D10AB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2009-09-16T10:05:04Z</dcterms:created>
  <dcterms:modified xsi:type="dcterms:W3CDTF">2009-09-16T10:06:41Z</dcterms:modified>
</cp:coreProperties>
</file>