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9654-435C-4003-A61F-07D168BDC7BE}" type="datetimeFigureOut">
              <a:rPr lang="ko-KR" altLang="en-US" smtClean="0"/>
              <a:t>2009-09-19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2238-3382-4EB6-8890-20AB758734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9654-435C-4003-A61F-07D168BDC7BE}" type="datetimeFigureOut">
              <a:rPr lang="ko-KR" altLang="en-US" smtClean="0"/>
              <a:t>2009-09-19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2238-3382-4EB6-8890-20AB758734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9654-435C-4003-A61F-07D168BDC7BE}" type="datetimeFigureOut">
              <a:rPr lang="ko-KR" altLang="en-US" smtClean="0"/>
              <a:t>2009-09-19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2238-3382-4EB6-8890-20AB758734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9654-435C-4003-A61F-07D168BDC7BE}" type="datetimeFigureOut">
              <a:rPr lang="ko-KR" altLang="en-US" smtClean="0"/>
              <a:t>2009-09-19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2238-3382-4EB6-8890-20AB758734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9654-435C-4003-A61F-07D168BDC7BE}" type="datetimeFigureOut">
              <a:rPr lang="ko-KR" altLang="en-US" smtClean="0"/>
              <a:t>2009-09-19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2238-3382-4EB6-8890-20AB758734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9654-435C-4003-A61F-07D168BDC7BE}" type="datetimeFigureOut">
              <a:rPr lang="ko-KR" altLang="en-US" smtClean="0"/>
              <a:t>2009-09-19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2238-3382-4EB6-8890-20AB758734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9654-435C-4003-A61F-07D168BDC7BE}" type="datetimeFigureOut">
              <a:rPr lang="ko-KR" altLang="en-US" smtClean="0"/>
              <a:t>2009-09-19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2238-3382-4EB6-8890-20AB758734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9654-435C-4003-A61F-07D168BDC7BE}" type="datetimeFigureOut">
              <a:rPr lang="ko-KR" altLang="en-US" smtClean="0"/>
              <a:t>2009-09-19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2238-3382-4EB6-8890-20AB758734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9654-435C-4003-A61F-07D168BDC7BE}" type="datetimeFigureOut">
              <a:rPr lang="ko-KR" altLang="en-US" smtClean="0"/>
              <a:t>2009-09-19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2238-3382-4EB6-8890-20AB758734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9654-435C-4003-A61F-07D168BDC7BE}" type="datetimeFigureOut">
              <a:rPr lang="ko-KR" altLang="en-US" smtClean="0"/>
              <a:t>2009-09-19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2238-3382-4EB6-8890-20AB758734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9654-435C-4003-A61F-07D168BDC7BE}" type="datetimeFigureOut">
              <a:rPr lang="ko-KR" altLang="en-US" smtClean="0"/>
              <a:t>2009-09-19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2238-3382-4EB6-8890-20AB758734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69654-435C-4003-A61F-07D168BDC7BE}" type="datetimeFigureOut">
              <a:rPr lang="ko-KR" altLang="en-US" smtClean="0"/>
              <a:t>2009-09-19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E2238-3382-4EB6-8890-20AB758734D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2009-09-18T15:24:53Z</dcterms:created>
  <dcterms:modified xsi:type="dcterms:W3CDTF">2009-09-18T15:26:59Z</dcterms:modified>
</cp:coreProperties>
</file>