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510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날마다 날마다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16</cp:revision>
  <dcterms:created xsi:type="dcterms:W3CDTF">2010-06-18T05:58:52Z</dcterms:created>
  <dcterms:modified xsi:type="dcterms:W3CDTF">2010-06-25T13:19:42Z</dcterms:modified>
</cp:coreProperties>
</file>