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ED90-DD29-4D1E-A8BA-3B129AD707B8}" type="datetimeFigureOut">
              <a:rPr lang="ko-KR" altLang="en-US" smtClean="0"/>
              <a:pPr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23642" y="119698"/>
            <a:ext cx="25106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날마다 날마다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</Words>
  <Application>Microsoft Office PowerPoint</Application>
  <PresentationFormat>화면 슬라이드 쇼(4:3)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14</cp:revision>
  <dcterms:created xsi:type="dcterms:W3CDTF">2010-06-18T05:58:52Z</dcterms:created>
  <dcterms:modified xsi:type="dcterms:W3CDTF">2010-06-25T13:03:34Z</dcterms:modified>
</cp:coreProperties>
</file>