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A6F12-39AE-4FF4-8C33-D29B8074FCF0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5939-BC1C-4B33-8A31-282CF783AC6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714356"/>
            <a:ext cx="3786214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latin typeface="HY헤드라인M" pitchFamily="18" charset="-127"/>
                <a:ea typeface="HY헤드라인M" pitchFamily="18" charset="-127"/>
              </a:rPr>
              <a:t>난 항 상</a:t>
            </a:r>
            <a:endParaRPr lang="ko-KR" altLang="en-US" sz="44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5" name="그림 4" descr="16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14554"/>
            <a:ext cx="9144000" cy="3969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714356"/>
            <a:ext cx="3786214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latin typeface="HY헤드라인M" pitchFamily="18" charset="-127"/>
                <a:ea typeface="HY헤드라인M" pitchFamily="18" charset="-127"/>
              </a:rPr>
              <a:t>난 항 상</a:t>
            </a:r>
            <a:endParaRPr lang="ko-KR" altLang="en-US" sz="44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3" name="그림 2" descr="26-2.png"/>
          <p:cNvPicPr>
            <a:picLocks noChangeAspect="1"/>
          </p:cNvPicPr>
          <p:nvPr/>
        </p:nvPicPr>
        <p:blipFill>
          <a:blip r:embed="rId2"/>
          <a:srcRect b="47658"/>
          <a:stretch>
            <a:fillRect/>
          </a:stretch>
        </p:blipFill>
        <p:spPr>
          <a:xfrm>
            <a:off x="0" y="1643050"/>
            <a:ext cx="9144000" cy="30718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화면 슬라이드 쇼(4:3)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2</cp:revision>
  <dcterms:created xsi:type="dcterms:W3CDTF">2010-07-10T13:20:25Z</dcterms:created>
  <dcterms:modified xsi:type="dcterms:W3CDTF">2010-07-10T13:31:13Z</dcterms:modified>
</cp:coreProperties>
</file>