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2011-03-07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2011-03-07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2B8A-64A3-4C50-A4D1-9118E5C0DE15}" type="datetimeFigureOut">
              <a:rPr lang="ko-KR" altLang="en-US" smtClean="0"/>
              <a:pPr/>
              <a:t>2011-03-07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62B8A-64A3-4C50-A4D1-9118E5C0DE15}" type="datetimeFigureOut">
              <a:rPr lang="ko-KR" altLang="en-US" smtClean="0"/>
              <a:pPr/>
              <a:t>2011-03-07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63CEA-3B33-4EFE-A656-93E1D1140C4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142844" y="142852"/>
            <a:ext cx="414568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o-KR" alt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HY울릉도B" pitchFamily="18" charset="-127"/>
                <a:ea typeface="HY울릉도B" pitchFamily="18" charset="-127"/>
              </a:rPr>
              <a:t>난 이렇게 많이 받았는데</a:t>
            </a:r>
            <a:endParaRPr lang="en-US" altLang="ko-KR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HY울릉도B" pitchFamily="18" charset="-127"/>
              <a:ea typeface="HY울릉도B" pitchFamily="18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1/11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그림 7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71546"/>
            <a:ext cx="9144000" cy="269263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01024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10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/11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5375"/>
            <a:ext cx="9144000" cy="169355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001024" y="6143644"/>
            <a:ext cx="10310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11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/11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6" y="714356"/>
            <a:ext cx="8868947" cy="276735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8215338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2/110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1480"/>
            <a:ext cx="9144000" cy="30398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/>
          <p:cNvSpPr/>
          <p:nvPr/>
        </p:nvSpPr>
        <p:spPr>
          <a:xfrm>
            <a:off x="8215338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3/110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2918"/>
            <a:ext cx="9144000" cy="283884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/110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260"/>
            <a:ext cx="9144000" cy="27657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/110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" name="그림 6" descr="그림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75444"/>
            <a:ext cx="9144000" cy="27535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6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/110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6" name="그림 5" descr="그림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7232"/>
            <a:ext cx="9144000" cy="268654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103105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7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/110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그림 7" descr="그림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113" y="500042"/>
            <a:ext cx="8155774" cy="30843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8</a:t>
            </a:r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/11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8" name="그림 7" descr="그림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526" y="785794"/>
            <a:ext cx="8868947" cy="276735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8215338" y="6143644"/>
            <a:ext cx="85311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ko-KR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9/11</a:t>
            </a:r>
            <a:endParaRPr lang="en-US" altLang="ko-KR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2" name="그림 11" descr="그림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84" y="642918"/>
            <a:ext cx="7942432" cy="274906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15</Words>
  <Application>Microsoft Office PowerPoint</Application>
  <PresentationFormat>화면 슬라이드 쇼(4:3)</PresentationFormat>
  <Paragraphs>12</Paragraphs>
  <Slides>11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11</vt:i4>
      </vt:variant>
    </vt:vector>
  </HeadingPairs>
  <TitlesOfParts>
    <vt:vector size="12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</vt:vector>
  </TitlesOfParts>
  <Company>영업부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이삭</dc:creator>
  <cp:lastModifiedBy>이삭</cp:lastModifiedBy>
  <cp:revision>17</cp:revision>
  <dcterms:created xsi:type="dcterms:W3CDTF">2011-02-12T13:28:44Z</dcterms:created>
  <dcterms:modified xsi:type="dcterms:W3CDTF">2011-03-07T11:07:47Z</dcterms:modified>
</cp:coreProperties>
</file>