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B7C3-317D-4AEF-9E7F-70078C22CC07}" type="datetimeFigureOut">
              <a:rPr lang="ko-KR" altLang="en-US" smtClean="0"/>
              <a:t>2009-07-26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3764-A864-4559-B00A-6025C22013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B7C3-317D-4AEF-9E7F-70078C22CC07}" type="datetimeFigureOut">
              <a:rPr lang="ko-KR" altLang="en-US" smtClean="0"/>
              <a:t>2009-07-26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3764-A864-4559-B00A-6025C22013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B7C3-317D-4AEF-9E7F-70078C22CC07}" type="datetimeFigureOut">
              <a:rPr lang="ko-KR" altLang="en-US" smtClean="0"/>
              <a:t>2009-07-26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3764-A864-4559-B00A-6025C22013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B7C3-317D-4AEF-9E7F-70078C22CC07}" type="datetimeFigureOut">
              <a:rPr lang="ko-KR" altLang="en-US" smtClean="0"/>
              <a:t>2009-07-26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3764-A864-4559-B00A-6025C22013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B7C3-317D-4AEF-9E7F-70078C22CC07}" type="datetimeFigureOut">
              <a:rPr lang="ko-KR" altLang="en-US" smtClean="0"/>
              <a:t>2009-07-26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3764-A864-4559-B00A-6025C22013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B7C3-317D-4AEF-9E7F-70078C22CC07}" type="datetimeFigureOut">
              <a:rPr lang="ko-KR" altLang="en-US" smtClean="0"/>
              <a:t>2009-07-26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3764-A864-4559-B00A-6025C22013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B7C3-317D-4AEF-9E7F-70078C22CC07}" type="datetimeFigureOut">
              <a:rPr lang="ko-KR" altLang="en-US" smtClean="0"/>
              <a:t>2009-07-26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3764-A864-4559-B00A-6025C22013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B7C3-317D-4AEF-9E7F-70078C22CC07}" type="datetimeFigureOut">
              <a:rPr lang="ko-KR" altLang="en-US" smtClean="0"/>
              <a:t>2009-07-26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3764-A864-4559-B00A-6025C22013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B7C3-317D-4AEF-9E7F-70078C22CC07}" type="datetimeFigureOut">
              <a:rPr lang="ko-KR" altLang="en-US" smtClean="0"/>
              <a:t>2009-07-26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3764-A864-4559-B00A-6025C22013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B7C3-317D-4AEF-9E7F-70078C22CC07}" type="datetimeFigureOut">
              <a:rPr lang="ko-KR" altLang="en-US" smtClean="0"/>
              <a:t>2009-07-26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3764-A864-4559-B00A-6025C22013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B7C3-317D-4AEF-9E7F-70078C22CC07}" type="datetimeFigureOut">
              <a:rPr lang="ko-KR" altLang="en-US" smtClean="0"/>
              <a:t>2009-07-26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3764-A864-4559-B00A-6025C22013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1B7C3-317D-4AEF-9E7F-70078C22CC07}" type="datetimeFigureOut">
              <a:rPr lang="ko-KR" altLang="en-US" smtClean="0"/>
              <a:t>2009-07-26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03764-A864-4559-B00A-6025C22013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2009-07-25T15:13:28Z</dcterms:created>
  <dcterms:modified xsi:type="dcterms:W3CDTF">2009-07-25T15:15:19Z</dcterms:modified>
</cp:coreProperties>
</file>