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2A54-2384-49BA-A213-4A7ADA8C4ED3}" type="datetimeFigureOut">
              <a:rPr lang="ko-KR" altLang="en-US" smtClean="0"/>
              <a:t>2009-12-23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CC56-C95B-41CA-8A34-6DDE67CDEE0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2A54-2384-49BA-A213-4A7ADA8C4ED3}" type="datetimeFigureOut">
              <a:rPr lang="ko-KR" altLang="en-US" smtClean="0"/>
              <a:t>2009-12-23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CC56-C95B-41CA-8A34-6DDE67CDEE0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2A54-2384-49BA-A213-4A7ADA8C4ED3}" type="datetimeFigureOut">
              <a:rPr lang="ko-KR" altLang="en-US" smtClean="0"/>
              <a:t>2009-12-23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CC56-C95B-41CA-8A34-6DDE67CDEE0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2A54-2384-49BA-A213-4A7ADA8C4ED3}" type="datetimeFigureOut">
              <a:rPr lang="ko-KR" altLang="en-US" smtClean="0"/>
              <a:t>2009-12-23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CC56-C95B-41CA-8A34-6DDE67CDEE0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2A54-2384-49BA-A213-4A7ADA8C4ED3}" type="datetimeFigureOut">
              <a:rPr lang="ko-KR" altLang="en-US" smtClean="0"/>
              <a:t>2009-12-23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CC56-C95B-41CA-8A34-6DDE67CDEE0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2A54-2384-49BA-A213-4A7ADA8C4ED3}" type="datetimeFigureOut">
              <a:rPr lang="ko-KR" altLang="en-US" smtClean="0"/>
              <a:t>2009-12-23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CC56-C95B-41CA-8A34-6DDE67CDEE0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2A54-2384-49BA-A213-4A7ADA8C4ED3}" type="datetimeFigureOut">
              <a:rPr lang="ko-KR" altLang="en-US" smtClean="0"/>
              <a:t>2009-12-23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CC56-C95B-41CA-8A34-6DDE67CDEE0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2A54-2384-49BA-A213-4A7ADA8C4ED3}" type="datetimeFigureOut">
              <a:rPr lang="ko-KR" altLang="en-US" smtClean="0"/>
              <a:t>2009-12-23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CC56-C95B-41CA-8A34-6DDE67CDEE0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2A54-2384-49BA-A213-4A7ADA8C4ED3}" type="datetimeFigureOut">
              <a:rPr lang="ko-KR" altLang="en-US" smtClean="0"/>
              <a:t>2009-12-23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CC56-C95B-41CA-8A34-6DDE67CDEE0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2A54-2384-49BA-A213-4A7ADA8C4ED3}" type="datetimeFigureOut">
              <a:rPr lang="ko-KR" altLang="en-US" smtClean="0"/>
              <a:t>2009-12-23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CC56-C95B-41CA-8A34-6DDE67CDEE0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2A54-2384-49BA-A213-4A7ADA8C4ED3}" type="datetimeFigureOut">
              <a:rPr lang="ko-KR" altLang="en-US" smtClean="0"/>
              <a:t>2009-12-23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CC56-C95B-41CA-8A34-6DDE67CDEE0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12A54-2384-49BA-A213-4A7ADA8C4ED3}" type="datetimeFigureOut">
              <a:rPr lang="ko-KR" altLang="en-US" smtClean="0"/>
              <a:t>2009-12-23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2CC56-C95B-41CA-8A34-6DDE67CDEE0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6" baseType="lpstr">
      <vt:lpstr>Office 테마</vt:lpstr>
      <vt:lpstr>슬라이드 1</vt:lpstr>
      <vt:lpstr>슬라이드 2</vt:lpstr>
      <vt:lpstr>슬라이드 3</vt:lpstr>
      <vt:lpstr>슬라이드 4</vt:lpstr>
      <vt:lpstr>슬라이드 5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2009-12-23T13:12:35Z</dcterms:created>
  <dcterms:modified xsi:type="dcterms:W3CDTF">2009-12-23T13:13:51Z</dcterms:modified>
</cp:coreProperties>
</file>