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D7CB-5E07-4E4E-9DA9-7E292229F497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633-118A-41E6-9C33-23392BEBF2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D7CB-5E07-4E4E-9DA9-7E292229F497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633-118A-41E6-9C33-23392BEBF2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D7CB-5E07-4E4E-9DA9-7E292229F497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633-118A-41E6-9C33-23392BEBF2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D7CB-5E07-4E4E-9DA9-7E292229F497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633-118A-41E6-9C33-23392BEBF2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D7CB-5E07-4E4E-9DA9-7E292229F497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633-118A-41E6-9C33-23392BEBF2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D7CB-5E07-4E4E-9DA9-7E292229F497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633-118A-41E6-9C33-23392BEBF2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D7CB-5E07-4E4E-9DA9-7E292229F497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633-118A-41E6-9C33-23392BEBF2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D7CB-5E07-4E4E-9DA9-7E292229F497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633-118A-41E6-9C33-23392BEBF2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D7CB-5E07-4E4E-9DA9-7E292229F497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633-118A-41E6-9C33-23392BEBF2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D7CB-5E07-4E4E-9DA9-7E292229F497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633-118A-41E6-9C33-23392BEBF2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D7CB-5E07-4E4E-9DA9-7E292229F497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633-118A-41E6-9C33-23392BEBF2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FD7CB-5E07-4E4E-9DA9-7E292229F497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5F633-118A-41E6-9C33-23392BEBF2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JXSAMO\My Documents\My Pictures\PPT배경화면\5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7" name="Picture 3" descr="C:\Documents and Settings\JXSAMO\My Documents\My Pictures\난1.JPG"/>
          <p:cNvPicPr>
            <a:picLocks noChangeAspect="1" noChangeArrowheads="1"/>
          </p:cNvPicPr>
          <p:nvPr/>
        </p:nvPicPr>
        <p:blipFill>
          <a:blip r:embed="rId3">
            <a:lum/>
          </a:blip>
          <a:srcRect/>
          <a:stretch>
            <a:fillRect/>
          </a:stretch>
        </p:blipFill>
        <p:spPr bwMode="auto">
          <a:xfrm>
            <a:off x="357158" y="428604"/>
            <a:ext cx="8501122" cy="4357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JXSAMO\My Documents\My Pictures\PPT배경화면\5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50" name="Picture 2" descr="C:\Documents and Settings\JXSAMO\My Documents\My Pictures\난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57166"/>
            <a:ext cx="8429684" cy="42862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JXSAMO\My Documents\My Pictures\PPT배경화면\5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4" name="Picture 2" descr="C:\Documents and Settings\JXSAMO\My Documents\My Pictures\난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57166"/>
            <a:ext cx="8429684" cy="43577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JXSAMO\My Documents\My Pictures\PPT배경화면\5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098" name="Picture 2" descr="C:\Documents and Settings\JXSAMO\My Documents\My Pictures\난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57167"/>
            <a:ext cx="8429684" cy="44291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화면 슬라이드 쇼(4:3)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배유태</dc:creator>
  <cp:lastModifiedBy>배유태</cp:lastModifiedBy>
  <cp:revision>4</cp:revision>
  <dcterms:created xsi:type="dcterms:W3CDTF">2008-05-24T01:50:33Z</dcterms:created>
  <dcterms:modified xsi:type="dcterms:W3CDTF">2008-05-24T02:29:16Z</dcterms:modified>
</cp:coreProperties>
</file>