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7CB-5E07-4E4E-9DA9-7E292229F49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633-118A-41E6-9C33-23392BEBF2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7CB-5E07-4E4E-9DA9-7E292229F49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633-118A-41E6-9C33-23392BEBF2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7CB-5E07-4E4E-9DA9-7E292229F49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633-118A-41E6-9C33-23392BEBF2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7CB-5E07-4E4E-9DA9-7E292229F49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633-118A-41E6-9C33-23392BEBF2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7CB-5E07-4E4E-9DA9-7E292229F49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633-118A-41E6-9C33-23392BEBF2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7CB-5E07-4E4E-9DA9-7E292229F49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633-118A-41E6-9C33-23392BEBF2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7CB-5E07-4E4E-9DA9-7E292229F49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633-118A-41E6-9C33-23392BEBF2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7CB-5E07-4E4E-9DA9-7E292229F49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633-118A-41E6-9C33-23392BEBF2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7CB-5E07-4E4E-9DA9-7E292229F49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633-118A-41E6-9C33-23392BEBF2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7CB-5E07-4E4E-9DA9-7E292229F49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633-118A-41E6-9C33-23392BEBF2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FD7CB-5E07-4E4E-9DA9-7E292229F49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5F633-118A-41E6-9C33-23392BEBF2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D7CB-5E07-4E4E-9DA9-7E292229F497}" type="datetimeFigureOut">
              <a:rPr lang="ko-KR" altLang="en-US" smtClean="0"/>
              <a:t>2008-05-24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5F633-118A-41E6-9C33-23392BEBF2C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XSAMO\My Documents\My Pictures\PPT배경화면\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Documents and Settings\JXSAMO\My Documents\My Pictures\난1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357158" y="428604"/>
            <a:ext cx="8501122" cy="4357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XSAMO\My Documents\My Pictures\PPT배경화면\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C:\Documents and Settings\JXSAMO\My Documents\My Pictures\난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8429684" cy="4286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XSAMO\My Documents\My Pictures\PPT배경화면\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4" name="Picture 2" descr="C:\Documents and Settings\JXSAMO\My Documents\My Pictures\난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8429684" cy="4357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JXSAMO\My Documents\My Pictures\PPT배경화면\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098" name="Picture 2" descr="C:\Documents and Settings\JXSAMO\My Documents\My Pictures\난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7"/>
            <a:ext cx="8429684" cy="4429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배유태</dc:creator>
  <cp:lastModifiedBy>배유태</cp:lastModifiedBy>
  <cp:revision>4</cp:revision>
  <dcterms:created xsi:type="dcterms:W3CDTF">2008-05-24T01:50:33Z</dcterms:created>
  <dcterms:modified xsi:type="dcterms:W3CDTF">2008-05-24T02:29:16Z</dcterms:modified>
</cp:coreProperties>
</file>