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8" r:id="rId12"/>
    <p:sldId id="269" r:id="rId13"/>
    <p:sldId id="264" r:id="rId14"/>
    <p:sldId id="265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198A-6C1B-43F0-A943-AE8D7DB3702F}" type="datetimeFigureOut">
              <a:rPr lang="ko-KR" altLang="en-US" smtClean="0"/>
              <a:pPr/>
              <a:t>2009-09-18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3324-3BC5-4166-9387-EF66FB6B8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29124" y="6000768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4" name="그림 3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10472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4" y="5929330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10/16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7068321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550070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11/16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6388080" cy="34500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58" y="5929330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12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3-4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6388080" cy="31635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14876" y="5786454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13/16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27184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6314" y="585789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14/16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42918"/>
            <a:ext cx="6940335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550070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15/16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6388080" cy="34500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58" y="5929330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16/16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4-4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6388080" cy="31635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744" y="6143644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28604"/>
            <a:ext cx="7068369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550070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6388080" cy="34500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58" y="5929330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1-4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6388080" cy="31635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00562" y="5643578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78198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585789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2-2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677986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550070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7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2-3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6388080" cy="34500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58" y="5929330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8/16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2-4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6388080" cy="3163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86380" y="5857892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9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16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3-1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78198" cy="37147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48</Words>
  <Application>Microsoft Office PowerPoint</Application>
  <PresentationFormat>화면 슬라이드 쇼(4:3)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韓國人</dc:creator>
  <cp:lastModifiedBy>韓國人</cp:lastModifiedBy>
  <cp:revision>3</cp:revision>
  <dcterms:created xsi:type="dcterms:W3CDTF">2009-09-18T07:14:12Z</dcterms:created>
  <dcterms:modified xsi:type="dcterms:W3CDTF">2009-09-18T07:43:02Z</dcterms:modified>
</cp:coreProperties>
</file>