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5DB5-0DD7-4B85-BD18-78EB799837A0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BFD2C-AA7B-426A-AB77-50B61FE95E5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F6E4-E5E0-46D7-8B96-D5328414C091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F69-04C9-402E-80D7-C45A5E6B7C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0FA1-259E-4E90-A7B0-13B7CB3955AF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45CCA-635E-4CBE-AAE5-79530B9935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EC7E7-0A2C-4D5F-AC8C-A10FC8D70218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7EE44-12EB-4F24-84F2-3696085D9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7B5F-B514-434C-9F20-B28D1316D99D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423E-2EB7-475F-B0BF-6E8900FD5F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1A27-ABF9-4505-B0DC-B174241D0712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123D0-1CFB-46F8-95A8-5B55B7335A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2DBE-1B2A-4E01-A677-B584C6348445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15D9-F5DD-4386-950E-F298AD1C52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211E2-EE84-4446-BFB3-31BC2D5A9613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77C0-6D1D-4B29-81F9-59F062CA90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1D756-D50A-481C-AA31-81C8ED376F39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BB9FF-4119-4C61-9627-FDB38DAEDA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4FB7-D7E5-48A7-91F5-597DD6248847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7C435-EEF0-4F0D-9972-671C4E2AC0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BD058-380E-4373-9F35-C718E4FDC47C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23989-4288-482F-803A-A243DA2463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0EFFD8-F9EF-45E9-806D-693A55B1FD6A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195D66A-CB68-46C6-9370-2FC74A35DA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57232"/>
            <a:ext cx="8471861" cy="292895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85786" y="214290"/>
            <a:ext cx="337464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나 주안에서 기뻐해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2910" y="1643050"/>
            <a:ext cx="59022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1</a:t>
            </a:r>
            <a:r>
              <a:rPr kumimoji="0" lang="ko-KR" alt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215082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10/12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87" y="571480"/>
            <a:ext cx="8988907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143644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11/12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" y="556062"/>
            <a:ext cx="8929719" cy="30872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00768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12/12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0" name="그림 9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37" y="642918"/>
            <a:ext cx="8868519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714356"/>
            <a:ext cx="8698398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34" y="642918"/>
            <a:ext cx="8885122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8" y="642918"/>
            <a:ext cx="9072594" cy="31294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" y="556062"/>
            <a:ext cx="8929719" cy="30872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0" name="그림 9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37" y="642918"/>
            <a:ext cx="8868519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0" y="571480"/>
            <a:ext cx="8968614" cy="3143272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7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71472" y="1500174"/>
            <a:ext cx="59022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2</a:t>
            </a:r>
            <a:r>
              <a:rPr kumimoji="0" lang="ko-KR" alt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8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87" y="571480"/>
            <a:ext cx="8988907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9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0" y="428604"/>
            <a:ext cx="8968614" cy="32147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</Words>
  <Application>Microsoft Office PowerPoint</Application>
  <PresentationFormat>화면 슬라이드 쇼(4:3)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2010-02-07T11:44:13Z</dcterms:created>
  <dcterms:modified xsi:type="dcterms:W3CDTF">2010-02-07T12:59:00Z</dcterms:modified>
</cp:coreProperties>
</file>