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4" r:id="rId12"/>
    <p:sldId id="265" r:id="rId13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55DB5-0DD7-4B85-BD18-78EB799837A0}" type="datetimeFigureOut">
              <a:rPr lang="ko-KR" altLang="en-US"/>
              <a:pPr>
                <a:defRPr/>
              </a:pPr>
              <a:t>2010-02-07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BFD2C-AA7B-426A-AB77-50B61FE95E5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7F6E4-E5E0-46D7-8B96-D5328414C091}" type="datetimeFigureOut">
              <a:rPr lang="ko-KR" altLang="en-US"/>
              <a:pPr>
                <a:defRPr/>
              </a:pPr>
              <a:t>2010-02-07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3DF69-04C9-402E-80D7-C45A5E6B7CA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30FA1-259E-4E90-A7B0-13B7CB3955AF}" type="datetimeFigureOut">
              <a:rPr lang="ko-KR" altLang="en-US"/>
              <a:pPr>
                <a:defRPr/>
              </a:pPr>
              <a:t>2010-02-07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45CCA-635E-4CBE-AAE5-79530B9935F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EC7E7-0A2C-4D5F-AC8C-A10FC8D70218}" type="datetimeFigureOut">
              <a:rPr lang="ko-KR" altLang="en-US"/>
              <a:pPr>
                <a:defRPr/>
              </a:pPr>
              <a:t>2010-02-07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B7EE44-12EB-4F24-84F2-3696085D91F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77B5F-B514-434C-9F20-B28D1316D99D}" type="datetimeFigureOut">
              <a:rPr lang="ko-KR" altLang="en-US"/>
              <a:pPr>
                <a:defRPr/>
              </a:pPr>
              <a:t>2010-02-07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4E423E-2EB7-475F-B0BF-6E8900FD5F5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81A27-ABF9-4505-B0DC-B174241D0712}" type="datetimeFigureOut">
              <a:rPr lang="ko-KR" altLang="en-US"/>
              <a:pPr>
                <a:defRPr/>
              </a:pPr>
              <a:t>2010-02-07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9123D0-1CFB-46F8-95A8-5B55B7335AE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B2DBE-1B2A-4E01-A677-B584C6348445}" type="datetimeFigureOut">
              <a:rPr lang="ko-KR" altLang="en-US"/>
              <a:pPr>
                <a:defRPr/>
              </a:pPr>
              <a:t>2010-02-07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815D9-F5DD-4386-950E-F298AD1C52C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211E2-EE84-4446-BFB3-31BC2D5A9613}" type="datetimeFigureOut">
              <a:rPr lang="ko-KR" altLang="en-US"/>
              <a:pPr>
                <a:defRPr/>
              </a:pPr>
              <a:t>2010-02-07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977C0-6D1D-4B29-81F9-59F062CA902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1D756-D50A-481C-AA31-81C8ED376F39}" type="datetimeFigureOut">
              <a:rPr lang="ko-KR" altLang="en-US"/>
              <a:pPr>
                <a:defRPr/>
              </a:pPr>
              <a:t>2010-02-07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BB9FF-4119-4C61-9627-FDB38DAEDA5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F4FB7-D7E5-48A7-91F5-597DD6248847}" type="datetimeFigureOut">
              <a:rPr lang="ko-KR" altLang="en-US"/>
              <a:pPr>
                <a:defRPr/>
              </a:pPr>
              <a:t>2010-02-07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7C435-EEF0-4F0D-9972-671C4E2AC0E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BD058-380E-4373-9F35-C718E4FDC47C}" type="datetimeFigureOut">
              <a:rPr lang="ko-KR" altLang="en-US"/>
              <a:pPr>
                <a:defRPr/>
              </a:pPr>
              <a:t>2010-02-07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23989-4288-482F-803A-A243DA24631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30EFFD8-F9EF-45E9-806D-693A55B1FD6A}" type="datetimeFigureOut">
              <a:rPr lang="ko-KR" altLang="en-US"/>
              <a:pPr>
                <a:defRPr/>
              </a:pPr>
              <a:t>2010-02-07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195D66A-CB68-46C6-9370-2FC74A35DAB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 latinLnBrk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그림 12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857232"/>
            <a:ext cx="8471861" cy="2928958"/>
          </a:xfrm>
          <a:prstGeom prst="rect">
            <a:avLst/>
          </a:prstGeom>
        </p:spPr>
      </p:pic>
      <p:sp>
        <p:nvSpPr>
          <p:cNvPr id="9" name="직사각형 8"/>
          <p:cNvSpPr/>
          <p:nvPr/>
        </p:nvSpPr>
        <p:spPr>
          <a:xfrm>
            <a:off x="785786" y="214290"/>
            <a:ext cx="3374643" cy="52322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+mn-ea"/>
              </a:rPr>
              <a:t>나 주안에서 기뻐해</a:t>
            </a:r>
            <a:endParaRPr kumimoji="0" lang="en-US" altLang="ko-KR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ea typeface="+mn-ea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8286776" y="6215082"/>
            <a:ext cx="744113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1/12</a:t>
            </a:r>
            <a:endParaRPr kumimoji="0" lang="en-US" altLang="ko-KR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ea typeface="+mn-ea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642910" y="1643050"/>
            <a:ext cx="590226" cy="40011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+mn-ea"/>
              </a:rPr>
              <a:t>1</a:t>
            </a:r>
            <a:r>
              <a:rPr kumimoji="0" lang="ko-KR" altLang="en-US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+mn-ea"/>
              </a:rPr>
              <a:t>절</a:t>
            </a:r>
            <a:endParaRPr kumimoji="0" lang="en-US" altLang="ko-KR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072462" y="6215082"/>
            <a:ext cx="893193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10/12</a:t>
            </a:r>
            <a:endParaRPr kumimoji="0" lang="en-US" altLang="ko-KR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ea typeface="+mn-ea"/>
            </a:endParaRPr>
          </a:p>
        </p:txBody>
      </p:sp>
      <p:pic>
        <p:nvPicPr>
          <p:cNvPr id="4" name="그림 3" descr="그림5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687" y="571480"/>
            <a:ext cx="8988907" cy="3143272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072462" y="6143644"/>
            <a:ext cx="893193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11/12</a:t>
            </a:r>
            <a:endParaRPr kumimoji="0" lang="en-US" altLang="ko-KR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ea typeface="+mn-ea"/>
            </a:endParaRPr>
          </a:p>
        </p:txBody>
      </p:sp>
      <p:pic>
        <p:nvPicPr>
          <p:cNvPr id="5" name="그림 4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" y="556062"/>
            <a:ext cx="8929719" cy="3087252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072462" y="6000768"/>
            <a:ext cx="893193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12/12</a:t>
            </a:r>
            <a:endParaRPr kumimoji="0" lang="en-US" altLang="ko-KR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ea typeface="+mn-ea"/>
            </a:endParaRPr>
          </a:p>
        </p:txBody>
      </p:sp>
      <p:pic>
        <p:nvPicPr>
          <p:cNvPr id="10" name="그림 9" descr="그림3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637" y="642918"/>
            <a:ext cx="8868519" cy="314327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286776" y="6215082"/>
            <a:ext cx="744113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2/12</a:t>
            </a:r>
            <a:endParaRPr kumimoji="0" lang="en-US" altLang="ko-KR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ea typeface="+mn-ea"/>
            </a:endParaRPr>
          </a:p>
        </p:txBody>
      </p:sp>
      <p:pic>
        <p:nvPicPr>
          <p:cNvPr id="5" name="그림 4" descr="그림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714356"/>
            <a:ext cx="8698398" cy="300039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286776" y="6215082"/>
            <a:ext cx="744113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3/12</a:t>
            </a:r>
            <a:endParaRPr kumimoji="0" lang="en-US" altLang="ko-KR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ea typeface="+mn-ea"/>
            </a:endParaRPr>
          </a:p>
        </p:txBody>
      </p:sp>
      <p:pic>
        <p:nvPicPr>
          <p:cNvPr id="6" name="그림 5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034" y="642918"/>
            <a:ext cx="8885122" cy="307183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286776" y="6215082"/>
            <a:ext cx="744113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4/12</a:t>
            </a:r>
            <a:endParaRPr kumimoji="0" lang="en-US" altLang="ko-KR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ea typeface="+mn-ea"/>
            </a:endParaRPr>
          </a:p>
        </p:txBody>
      </p:sp>
      <p:pic>
        <p:nvPicPr>
          <p:cNvPr id="6" name="그림 5" descr="그림2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8" y="642918"/>
            <a:ext cx="9072594" cy="312947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286776" y="6215082"/>
            <a:ext cx="744113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5/12</a:t>
            </a:r>
            <a:endParaRPr kumimoji="0" lang="en-US" altLang="ko-KR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ea typeface="+mn-ea"/>
            </a:endParaRPr>
          </a:p>
        </p:txBody>
      </p:sp>
      <p:pic>
        <p:nvPicPr>
          <p:cNvPr id="5" name="그림 4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" y="556062"/>
            <a:ext cx="8929719" cy="308725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286776" y="6215082"/>
            <a:ext cx="744113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6/12</a:t>
            </a:r>
            <a:endParaRPr kumimoji="0" lang="en-US" altLang="ko-KR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ea typeface="+mn-ea"/>
            </a:endParaRPr>
          </a:p>
        </p:txBody>
      </p:sp>
      <p:pic>
        <p:nvPicPr>
          <p:cNvPr id="10" name="그림 9" descr="그림3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637" y="642918"/>
            <a:ext cx="8868519" cy="314327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그림4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980" y="571480"/>
            <a:ext cx="8968614" cy="3143272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8286776" y="6215082"/>
            <a:ext cx="744114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7</a:t>
            </a:r>
            <a:r>
              <a:rPr kumimoji="0"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/12</a:t>
            </a:r>
            <a:endParaRPr kumimoji="0" lang="en-US" altLang="ko-KR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ea typeface="+mn-ea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571472" y="1500174"/>
            <a:ext cx="590226" cy="40011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+mn-ea"/>
              </a:rPr>
              <a:t>2</a:t>
            </a:r>
            <a:r>
              <a:rPr kumimoji="0" lang="ko-KR" altLang="en-US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+mn-ea"/>
              </a:rPr>
              <a:t>절</a:t>
            </a:r>
            <a:endParaRPr kumimoji="0" lang="en-US" altLang="ko-KR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286776" y="6215082"/>
            <a:ext cx="744114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8</a:t>
            </a:r>
            <a:r>
              <a:rPr kumimoji="0"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/12</a:t>
            </a:r>
            <a:endParaRPr kumimoji="0" lang="en-US" altLang="ko-KR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ea typeface="+mn-ea"/>
            </a:endParaRPr>
          </a:p>
        </p:txBody>
      </p:sp>
      <p:pic>
        <p:nvPicPr>
          <p:cNvPr id="4" name="그림 3" descr="그림4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687" y="571480"/>
            <a:ext cx="8988907" cy="314327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286776" y="6215082"/>
            <a:ext cx="744114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9</a:t>
            </a:r>
            <a:r>
              <a:rPr kumimoji="0"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/12</a:t>
            </a:r>
            <a:endParaRPr kumimoji="0" lang="en-US" altLang="ko-KR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ea typeface="+mn-ea"/>
            </a:endParaRPr>
          </a:p>
        </p:txBody>
      </p:sp>
      <p:pic>
        <p:nvPicPr>
          <p:cNvPr id="5" name="그림 4" descr="그림5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980" y="428604"/>
            <a:ext cx="8968614" cy="321471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19</Words>
  <Application>Microsoft Office PowerPoint</Application>
  <PresentationFormat>화면 슬라이드 쇼(4:3)</PresentationFormat>
  <Paragraphs>15</Paragraphs>
  <Slides>12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6" baseType="lpstr">
      <vt:lpstr>맑은 고딕</vt:lpstr>
      <vt:lpstr>Arial</vt:lpstr>
      <vt:lpstr>굴림</vt:lpstr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4</cp:revision>
  <dcterms:created xsi:type="dcterms:W3CDTF">2010-02-07T11:44:13Z</dcterms:created>
  <dcterms:modified xsi:type="dcterms:W3CDTF">2010-02-07T12:59:00Z</dcterms:modified>
</cp:coreProperties>
</file>