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5DB5-0DD7-4B85-BD18-78EB799837A0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BFD2C-AA7B-426A-AB77-50B61FE95E5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F6E4-E5E0-46D7-8B96-D5328414C091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DF69-04C9-402E-80D7-C45A5E6B7C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30FA1-259E-4E90-A7B0-13B7CB3955AF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45CCA-635E-4CBE-AAE5-79530B9935F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EC7E7-0A2C-4D5F-AC8C-A10FC8D70218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7EE44-12EB-4F24-84F2-3696085D91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7B5F-B514-434C-9F20-B28D1316D99D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E423E-2EB7-475F-B0BF-6E8900FD5F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1A27-ABF9-4505-B0DC-B174241D0712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123D0-1CFB-46F8-95A8-5B55B7335A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B2DBE-1B2A-4E01-A677-B584C6348445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15D9-F5DD-4386-950E-F298AD1C52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211E2-EE84-4446-BFB3-31BC2D5A9613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77C0-6D1D-4B29-81F9-59F062CA902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1D756-D50A-481C-AA31-81C8ED376F39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BB9FF-4119-4C61-9627-FDB38DAEDA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F4FB7-D7E5-48A7-91F5-597DD6248847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7C435-EEF0-4F0D-9972-671C4E2AC0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BD058-380E-4373-9F35-C718E4FDC47C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23989-4288-482F-803A-A243DA2463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0EFFD8-F9EF-45E9-806D-693A55B1FD6A}" type="datetimeFigureOut">
              <a:rPr lang="ko-KR" altLang="en-US"/>
              <a:pPr>
                <a:defRPr/>
              </a:pPr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195D66A-CB68-46C6-9370-2FC74A35DA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5" y="691239"/>
            <a:ext cx="8333206" cy="5738157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785786" y="214290"/>
            <a:ext cx="3374643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나 주안에서 기뻐해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57224" y="1500174"/>
            <a:ext cx="59022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1</a:t>
            </a:r>
            <a:r>
              <a:rPr kumimoji="0" lang="ko-KR" alt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절</a:t>
            </a:r>
            <a:endParaRPr kumimoji="0" lang="en-US" altLang="ko-KR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625088"/>
            <a:ext cx="8072493" cy="55586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90" y="552768"/>
            <a:ext cx="8203976" cy="58051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28" y="537772"/>
            <a:ext cx="8132538" cy="567731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67064" y="1357298"/>
            <a:ext cx="59022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2</a:t>
            </a:r>
            <a:r>
              <a:rPr kumimoji="0" lang="ko-KR" alt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절</a:t>
            </a:r>
            <a:endParaRPr kumimoji="0" lang="en-US" altLang="ko-KR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5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59339"/>
            <a:ext cx="8203976" cy="572718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6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/6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90" y="502218"/>
            <a:ext cx="8275414" cy="58557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2010-02-07T11:44:13Z</dcterms:created>
  <dcterms:modified xsi:type="dcterms:W3CDTF">2010-02-07T12:46:53Z</dcterms:modified>
</cp:coreProperties>
</file>