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696A-B570-41E7-99C9-0C86CBB56389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CA-2AE0-4781-8506-8876F4EB3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696A-B570-41E7-99C9-0C86CBB56389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CA-2AE0-4781-8506-8876F4EB3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696A-B570-41E7-99C9-0C86CBB56389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CA-2AE0-4781-8506-8876F4EB3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696A-B570-41E7-99C9-0C86CBB56389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CA-2AE0-4781-8506-8876F4EB3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696A-B570-41E7-99C9-0C86CBB56389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CA-2AE0-4781-8506-8876F4EB3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696A-B570-41E7-99C9-0C86CBB56389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CA-2AE0-4781-8506-8876F4EB3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696A-B570-41E7-99C9-0C86CBB56389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CA-2AE0-4781-8506-8876F4EB3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696A-B570-41E7-99C9-0C86CBB56389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CA-2AE0-4781-8506-8876F4EB3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696A-B570-41E7-99C9-0C86CBB56389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CA-2AE0-4781-8506-8876F4EB3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696A-B570-41E7-99C9-0C86CBB56389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CA-2AE0-4781-8506-8876F4EB3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696A-B570-41E7-99C9-0C86CBB56389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3CA-2AE0-4781-8506-8876F4EB3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8696A-B570-41E7-99C9-0C86CBB56389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33CA-2AE0-4781-8506-8876F4EB38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2009-10-07T10:08:20Z</dcterms:created>
  <dcterms:modified xsi:type="dcterms:W3CDTF">2009-10-07T10:10:09Z</dcterms:modified>
</cp:coreProperties>
</file>