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3F0D-8EFF-41E4-BFFA-1A6B10922ACA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F8FF-F0ED-451C-A317-1E426CCBBA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 bwMode="auto">
          <a:xfrm>
            <a:off x="357188" y="6072188"/>
            <a:ext cx="100012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HY견고딕" pitchFamily="18" charset="-127"/>
                <a:ea typeface="HY견고딕" pitchFamily="18" charset="-127"/>
              </a:rPr>
              <a:t>1/8</a:t>
            </a:r>
            <a:endParaRPr lang="ko-KR" altLang="en-US" dirty="0">
              <a:solidFill>
                <a:schemeClr val="accent6"/>
              </a:solidFill>
              <a:latin typeface="HY견고딕" pitchFamily="18" charset="-127"/>
              <a:ea typeface="HY견고딕" pitchFamily="18" charset="-127"/>
            </a:endParaRPr>
          </a:p>
        </p:txBody>
      </p:sp>
      <p:pic>
        <p:nvPicPr>
          <p:cNvPr id="2051" name="그림 3" descr="1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제목 1"/>
          <p:cNvSpPr txBox="1">
            <a:spLocks/>
          </p:cNvSpPr>
          <p:nvPr/>
        </p:nvSpPr>
        <p:spPr>
          <a:xfrm>
            <a:off x="323528" y="3645024"/>
            <a:ext cx="8496944" cy="30243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 주님의 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기쁨 되기 원하네 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내 마음을 새롭게 하소서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3" descr="2-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73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직사각형 4"/>
          <p:cNvSpPr/>
          <p:nvPr/>
        </p:nvSpPr>
        <p:spPr bwMode="auto">
          <a:xfrm>
            <a:off x="357188" y="6072188"/>
            <a:ext cx="100012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HY견고딕" pitchFamily="18" charset="-127"/>
                <a:ea typeface="HY견고딕" pitchFamily="18" charset="-127"/>
              </a:rPr>
              <a:t>2/8</a:t>
            </a:r>
            <a:endParaRPr lang="ko-KR" altLang="en-US" dirty="0">
              <a:solidFill>
                <a:schemeClr val="accent6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61313" y="6310313"/>
            <a:ext cx="423862" cy="431800"/>
            <a:chOff x="5289" y="3975"/>
            <a:chExt cx="267" cy="272"/>
          </a:xfrm>
        </p:grpSpPr>
        <p:pic>
          <p:nvPicPr>
            <p:cNvPr id="3080" name="Picture 9" descr="button21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81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7527925" y="6310313"/>
            <a:ext cx="423863" cy="431800"/>
            <a:chOff x="5289" y="3975"/>
            <a:chExt cx="267" cy="272"/>
          </a:xfrm>
        </p:grpSpPr>
        <p:pic>
          <p:nvPicPr>
            <p:cNvPr id="3078" name="Picture 12" descr="button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9" name="Text Box 1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323528" y="3645024"/>
            <a:ext cx="8496944" cy="30243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새 부대</a:t>
            </a: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가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되게</a:t>
            </a:r>
            <a:r>
              <a:rPr kumimoji="0" lang="ko-KR" altLang="en-US" sz="6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 하여 주사</a:t>
            </a:r>
            <a:endParaRPr kumimoji="0" lang="en-US" altLang="ko-KR" sz="6000" b="1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baseline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주님의 빛 비추게 하소서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 descr="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357188" y="6072188"/>
            <a:ext cx="100012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HY견고딕" pitchFamily="18" charset="-127"/>
                <a:ea typeface="HY견고딕" pitchFamily="18" charset="-127"/>
              </a:rPr>
              <a:t>3/8</a:t>
            </a:r>
            <a:endParaRPr lang="ko-KR" altLang="en-US" dirty="0">
              <a:solidFill>
                <a:schemeClr val="accent6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61313" y="6310313"/>
            <a:ext cx="423862" cy="431800"/>
            <a:chOff x="5289" y="3975"/>
            <a:chExt cx="267" cy="272"/>
          </a:xfrm>
        </p:grpSpPr>
        <p:pic>
          <p:nvPicPr>
            <p:cNvPr id="4104" name="Picture 9" descr="button21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5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527925" y="6310313"/>
            <a:ext cx="423863" cy="431800"/>
            <a:chOff x="5289" y="3975"/>
            <a:chExt cx="267" cy="272"/>
          </a:xfrm>
        </p:grpSpPr>
        <p:pic>
          <p:nvPicPr>
            <p:cNvPr id="4102" name="Picture 12" descr="button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3" name="Text Box 1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323528" y="4437112"/>
            <a:ext cx="8496944" cy="22322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내가 원하는 한 가지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주님의 기쁨이 되는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1" descr="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357188" y="6072188"/>
            <a:ext cx="100012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HY견고딕" pitchFamily="18" charset="-127"/>
                <a:ea typeface="HY견고딕" pitchFamily="18" charset="-127"/>
              </a:rPr>
              <a:t>4/8</a:t>
            </a:r>
            <a:endParaRPr lang="ko-KR" altLang="en-US" dirty="0">
              <a:solidFill>
                <a:schemeClr val="accent6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61313" y="6310313"/>
            <a:ext cx="423862" cy="431800"/>
            <a:chOff x="5289" y="3975"/>
            <a:chExt cx="267" cy="272"/>
          </a:xfrm>
        </p:grpSpPr>
        <p:pic>
          <p:nvPicPr>
            <p:cNvPr id="5128" name="Picture 9" descr="button21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527925" y="6310313"/>
            <a:ext cx="423863" cy="431800"/>
            <a:chOff x="5289" y="3975"/>
            <a:chExt cx="267" cy="272"/>
          </a:xfrm>
        </p:grpSpPr>
        <p:pic>
          <p:nvPicPr>
            <p:cNvPr id="5126" name="Picture 12" descr="button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7" name="Text Box 1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323528" y="4437112"/>
            <a:ext cx="8496944" cy="22322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내가 원하는 한 가지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주님의 기쁨이 되는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1" descr="1-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2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357188" y="6072188"/>
            <a:ext cx="100012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HY견고딕" pitchFamily="18" charset="-127"/>
                <a:ea typeface="HY견고딕" pitchFamily="18" charset="-127"/>
              </a:rPr>
              <a:t>5/8</a:t>
            </a:r>
            <a:endParaRPr lang="ko-KR" altLang="en-US" dirty="0">
              <a:solidFill>
                <a:schemeClr val="accent6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61313" y="6310313"/>
            <a:ext cx="423862" cy="431800"/>
            <a:chOff x="5289" y="3975"/>
            <a:chExt cx="267" cy="272"/>
          </a:xfrm>
        </p:grpSpPr>
        <p:pic>
          <p:nvPicPr>
            <p:cNvPr id="6152" name="Picture 9" descr="button21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3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527925" y="6310313"/>
            <a:ext cx="423863" cy="431800"/>
            <a:chOff x="5289" y="3975"/>
            <a:chExt cx="267" cy="272"/>
          </a:xfrm>
        </p:grpSpPr>
        <p:pic>
          <p:nvPicPr>
            <p:cNvPr id="6150" name="Picture 12" descr="button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51" name="Text Box 1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323528" y="3645024"/>
            <a:ext cx="8496944" cy="30243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겸손히 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내 마음 드립니다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나의 모든 것 받으소서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그림 1" descr="2-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30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357188" y="6072188"/>
            <a:ext cx="100012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HY견고딕" pitchFamily="18" charset="-127"/>
                <a:ea typeface="HY견고딕" pitchFamily="18" charset="-127"/>
              </a:rPr>
              <a:t>6/8</a:t>
            </a:r>
            <a:endParaRPr lang="ko-KR" altLang="en-US" dirty="0">
              <a:solidFill>
                <a:schemeClr val="accent6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61313" y="6310313"/>
            <a:ext cx="423862" cy="431800"/>
            <a:chOff x="5289" y="3975"/>
            <a:chExt cx="267" cy="272"/>
          </a:xfrm>
        </p:grpSpPr>
        <p:pic>
          <p:nvPicPr>
            <p:cNvPr id="7176" name="Picture 9" descr="button21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7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527925" y="6310313"/>
            <a:ext cx="423863" cy="431800"/>
            <a:chOff x="5289" y="3975"/>
            <a:chExt cx="267" cy="272"/>
          </a:xfrm>
        </p:grpSpPr>
        <p:pic>
          <p:nvPicPr>
            <p:cNvPr id="7174" name="Picture 12" descr="button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175" name="Text Box 1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323528" y="3645024"/>
            <a:ext cx="8496944" cy="302433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나의 맘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noProof="0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깨끗케</a:t>
            </a:r>
            <a:r>
              <a:rPr lang="ko-KR" altLang="en-US" sz="6000" b="1" noProof="0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씻어 주사</a:t>
            </a:r>
            <a:endParaRPr lang="en-US" altLang="ko-KR" sz="6000" b="1" noProof="0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주의 길로 행하게 하소서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" descr="3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357188" y="6072188"/>
            <a:ext cx="100012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HY견고딕" pitchFamily="18" charset="-127"/>
                <a:ea typeface="HY견고딕" pitchFamily="18" charset="-127"/>
              </a:rPr>
              <a:t>3/8</a:t>
            </a:r>
            <a:endParaRPr lang="ko-KR" altLang="en-US" dirty="0">
              <a:solidFill>
                <a:schemeClr val="accent6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61313" y="6310313"/>
            <a:ext cx="423862" cy="431800"/>
            <a:chOff x="5289" y="3975"/>
            <a:chExt cx="267" cy="272"/>
          </a:xfrm>
        </p:grpSpPr>
        <p:pic>
          <p:nvPicPr>
            <p:cNvPr id="4104" name="Picture 9" descr="button21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5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527925" y="6310313"/>
            <a:ext cx="423863" cy="431800"/>
            <a:chOff x="5289" y="3975"/>
            <a:chExt cx="267" cy="272"/>
          </a:xfrm>
        </p:grpSpPr>
        <p:pic>
          <p:nvPicPr>
            <p:cNvPr id="4102" name="Picture 12" descr="button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3" name="Text Box 1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323528" y="4437112"/>
            <a:ext cx="8496944" cy="22322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내가 원하는 한 가지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주님의 기쁨이 되는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1" descr="4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직사각형 2"/>
          <p:cNvSpPr/>
          <p:nvPr/>
        </p:nvSpPr>
        <p:spPr bwMode="auto">
          <a:xfrm>
            <a:off x="357188" y="6072188"/>
            <a:ext cx="1000125" cy="357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dirty="0">
                <a:solidFill>
                  <a:schemeClr val="accent6"/>
                </a:solidFill>
                <a:latin typeface="HY견고딕" pitchFamily="18" charset="-127"/>
                <a:ea typeface="HY견고딕" pitchFamily="18" charset="-127"/>
              </a:rPr>
              <a:t>4/8</a:t>
            </a:r>
            <a:endParaRPr lang="ko-KR" altLang="en-US" dirty="0">
              <a:solidFill>
                <a:schemeClr val="accent6"/>
              </a:solidFill>
              <a:latin typeface="HY견고딕" pitchFamily="18" charset="-127"/>
              <a:ea typeface="HY견고딕" pitchFamily="18" charset="-127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7961313" y="6310313"/>
            <a:ext cx="423862" cy="431800"/>
            <a:chOff x="5289" y="3975"/>
            <a:chExt cx="267" cy="272"/>
          </a:xfrm>
        </p:grpSpPr>
        <p:pic>
          <p:nvPicPr>
            <p:cNvPr id="5128" name="Picture 9" descr="button21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9" name="Text Box 10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chemeClr val="bg1"/>
                  </a:solidFill>
                  <a:latin typeface="HY견고딕" pitchFamily="18" charset="-127"/>
                  <a:ea typeface="HY견고딕" pitchFamily="18" charset="-127"/>
                </a:rPr>
                <a:t>2</a:t>
              </a: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7527925" y="6310313"/>
            <a:ext cx="423863" cy="431800"/>
            <a:chOff x="5289" y="3975"/>
            <a:chExt cx="267" cy="272"/>
          </a:xfrm>
        </p:grpSpPr>
        <p:pic>
          <p:nvPicPr>
            <p:cNvPr id="5126" name="Picture 12" descr="button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289" y="3975"/>
              <a:ext cx="267" cy="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7" name="Text Box 13">
              <a:hlinkClick r:id="rId6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5366" y="4010"/>
              <a:ext cx="10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altLang="ko-KR" sz="2000">
                  <a:solidFill>
                    <a:srgbClr val="FF0000"/>
                  </a:solidFill>
                  <a:latin typeface="HY견고딕" pitchFamily="18" charset="-127"/>
                  <a:ea typeface="HY견고딕" pitchFamily="18" charset="-127"/>
                </a:rPr>
                <a:t>1</a:t>
              </a:r>
            </a:p>
          </p:txBody>
        </p:sp>
      </p:grpSp>
      <p:sp>
        <p:nvSpPr>
          <p:cNvPr id="10" name="제목 1"/>
          <p:cNvSpPr txBox="1">
            <a:spLocks/>
          </p:cNvSpPr>
          <p:nvPr/>
        </p:nvSpPr>
        <p:spPr>
          <a:xfrm>
            <a:off x="323528" y="4437112"/>
            <a:ext cx="8496944" cy="22322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내가 원하는 한 가지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주님의 기쁨이 되는 것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89</Words>
  <Application>Microsoft Office PowerPoint</Application>
  <PresentationFormat>화면 슬라이드 쇼(4:3)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</dc:creator>
  <cp:lastModifiedBy>xp</cp:lastModifiedBy>
  <cp:revision>7</cp:revision>
  <dcterms:created xsi:type="dcterms:W3CDTF">2010-10-12T23:01:52Z</dcterms:created>
  <dcterms:modified xsi:type="dcterms:W3CDTF">2010-10-12T23:06:51Z</dcterms:modified>
</cp:coreProperties>
</file>