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C3F0D-8EFF-41E4-BFFA-1A6B10922ACA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63F8FF-F0ED-451C-A317-1E426CCBBA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6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6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 bwMode="auto">
          <a:xfrm>
            <a:off x="357188" y="6072188"/>
            <a:ext cx="1000125" cy="357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chemeClr val="accent6"/>
                </a:solidFill>
                <a:latin typeface="HY견고딕" pitchFamily="18" charset="-127"/>
                <a:ea typeface="HY견고딕" pitchFamily="18" charset="-127"/>
              </a:rPr>
              <a:t>1/8</a:t>
            </a:r>
            <a:endParaRPr lang="ko-KR" altLang="en-US" dirty="0">
              <a:solidFill>
                <a:schemeClr val="accent6"/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2051" name="그림 3" descr="1-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01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323528" y="3645024"/>
            <a:ext cx="8496944" cy="302433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나 주님의 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기쁨 되기 원하네 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내 마음을 새롭게 하소서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3" descr="2-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37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직사각형 4"/>
          <p:cNvSpPr/>
          <p:nvPr/>
        </p:nvSpPr>
        <p:spPr bwMode="auto">
          <a:xfrm>
            <a:off x="357188" y="6072188"/>
            <a:ext cx="1000125" cy="357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chemeClr val="accent6"/>
                </a:solidFill>
                <a:latin typeface="HY견고딕" pitchFamily="18" charset="-127"/>
                <a:ea typeface="HY견고딕" pitchFamily="18" charset="-127"/>
              </a:rPr>
              <a:t>2/8</a:t>
            </a:r>
            <a:endParaRPr lang="ko-KR" altLang="en-US" dirty="0">
              <a:solidFill>
                <a:schemeClr val="accent6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961313" y="6310313"/>
            <a:ext cx="423862" cy="431800"/>
            <a:chOff x="5289" y="3975"/>
            <a:chExt cx="267" cy="272"/>
          </a:xfrm>
        </p:grpSpPr>
        <p:pic>
          <p:nvPicPr>
            <p:cNvPr id="3080" name="Picture 9" descr="button21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1" name="Text Box 10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2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7527925" y="6310313"/>
            <a:ext cx="423863" cy="431800"/>
            <a:chOff x="5289" y="3975"/>
            <a:chExt cx="267" cy="272"/>
          </a:xfrm>
        </p:grpSpPr>
        <p:pic>
          <p:nvPicPr>
            <p:cNvPr id="3078" name="Picture 12" descr="button2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9" name="Text Box 13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rgbClr val="FF0000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</a:p>
          </p:txBody>
        </p:sp>
      </p:grpSp>
      <p:sp>
        <p:nvSpPr>
          <p:cNvPr id="10" name="제목 1"/>
          <p:cNvSpPr txBox="1">
            <a:spLocks/>
          </p:cNvSpPr>
          <p:nvPr/>
        </p:nvSpPr>
        <p:spPr>
          <a:xfrm>
            <a:off x="323528" y="3645024"/>
            <a:ext cx="8496944" cy="302433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새 부대</a:t>
            </a: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가</a:t>
            </a:r>
            <a:endParaRPr lang="en-US" altLang="ko-KR" sz="60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되게</a:t>
            </a:r>
            <a:r>
              <a:rPr kumimoji="0" lang="ko-KR" altLang="en-US" sz="6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 하여 주사</a:t>
            </a:r>
            <a:endParaRPr kumimoji="0" lang="en-US" altLang="ko-KR" sz="6000" b="1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b="1" baseline="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주님의 빛 비추게 하소서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그림 1" descr="3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0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직사각형 2"/>
          <p:cNvSpPr/>
          <p:nvPr/>
        </p:nvSpPr>
        <p:spPr bwMode="auto">
          <a:xfrm>
            <a:off x="357188" y="6072188"/>
            <a:ext cx="1000125" cy="357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chemeClr val="accent6"/>
                </a:solidFill>
                <a:latin typeface="HY견고딕" pitchFamily="18" charset="-127"/>
                <a:ea typeface="HY견고딕" pitchFamily="18" charset="-127"/>
              </a:rPr>
              <a:t>3/8</a:t>
            </a:r>
            <a:endParaRPr lang="ko-KR" altLang="en-US" dirty="0">
              <a:solidFill>
                <a:schemeClr val="accent6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961313" y="6310313"/>
            <a:ext cx="423862" cy="431800"/>
            <a:chOff x="5289" y="3975"/>
            <a:chExt cx="267" cy="272"/>
          </a:xfrm>
        </p:grpSpPr>
        <p:pic>
          <p:nvPicPr>
            <p:cNvPr id="4104" name="Picture 9" descr="button21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5" name="Text Box 10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2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7527925" y="6310313"/>
            <a:ext cx="423863" cy="431800"/>
            <a:chOff x="5289" y="3975"/>
            <a:chExt cx="267" cy="272"/>
          </a:xfrm>
        </p:grpSpPr>
        <p:pic>
          <p:nvPicPr>
            <p:cNvPr id="4102" name="Picture 12" descr="button2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3" name="Text Box 13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rgbClr val="FF0000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</a:p>
          </p:txBody>
        </p:sp>
      </p:grpSp>
      <p:sp>
        <p:nvSpPr>
          <p:cNvPr id="10" name="제목 1"/>
          <p:cNvSpPr txBox="1">
            <a:spLocks/>
          </p:cNvSpPr>
          <p:nvPr/>
        </p:nvSpPr>
        <p:spPr>
          <a:xfrm>
            <a:off x="323528" y="4437112"/>
            <a:ext cx="8496944" cy="223224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내가 원하는 한 가지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주님의 기쁨이 되는 것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그림 1" descr="4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453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직사각형 2"/>
          <p:cNvSpPr/>
          <p:nvPr/>
        </p:nvSpPr>
        <p:spPr bwMode="auto">
          <a:xfrm>
            <a:off x="357188" y="6072188"/>
            <a:ext cx="1000125" cy="357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chemeClr val="accent6"/>
                </a:solidFill>
                <a:latin typeface="HY견고딕" pitchFamily="18" charset="-127"/>
                <a:ea typeface="HY견고딕" pitchFamily="18" charset="-127"/>
              </a:rPr>
              <a:t>4/8</a:t>
            </a:r>
            <a:endParaRPr lang="ko-KR" altLang="en-US" dirty="0">
              <a:solidFill>
                <a:schemeClr val="accent6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961313" y="6310313"/>
            <a:ext cx="423862" cy="431800"/>
            <a:chOff x="5289" y="3975"/>
            <a:chExt cx="267" cy="272"/>
          </a:xfrm>
        </p:grpSpPr>
        <p:pic>
          <p:nvPicPr>
            <p:cNvPr id="5128" name="Picture 9" descr="button21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9" name="Text Box 10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2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7527925" y="6310313"/>
            <a:ext cx="423863" cy="431800"/>
            <a:chOff x="5289" y="3975"/>
            <a:chExt cx="267" cy="272"/>
          </a:xfrm>
        </p:grpSpPr>
        <p:pic>
          <p:nvPicPr>
            <p:cNvPr id="5126" name="Picture 12" descr="button2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7" name="Text Box 13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rgbClr val="FF0000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</a:p>
          </p:txBody>
        </p:sp>
      </p:grpSp>
      <p:sp>
        <p:nvSpPr>
          <p:cNvPr id="10" name="제목 1"/>
          <p:cNvSpPr txBox="1">
            <a:spLocks/>
          </p:cNvSpPr>
          <p:nvPr/>
        </p:nvSpPr>
        <p:spPr>
          <a:xfrm>
            <a:off x="323528" y="4437112"/>
            <a:ext cx="8496944" cy="223224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내가 원하는 한 가지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주님의 기쁨이 되는 것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그림 1" descr="1-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2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직사각형 2"/>
          <p:cNvSpPr/>
          <p:nvPr/>
        </p:nvSpPr>
        <p:spPr bwMode="auto">
          <a:xfrm>
            <a:off x="357188" y="6072188"/>
            <a:ext cx="1000125" cy="357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chemeClr val="accent6"/>
                </a:solidFill>
                <a:latin typeface="HY견고딕" pitchFamily="18" charset="-127"/>
                <a:ea typeface="HY견고딕" pitchFamily="18" charset="-127"/>
              </a:rPr>
              <a:t>5/8</a:t>
            </a:r>
            <a:endParaRPr lang="ko-KR" altLang="en-US" dirty="0">
              <a:solidFill>
                <a:schemeClr val="accent6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961313" y="6310313"/>
            <a:ext cx="423862" cy="431800"/>
            <a:chOff x="5289" y="3975"/>
            <a:chExt cx="267" cy="272"/>
          </a:xfrm>
        </p:grpSpPr>
        <p:pic>
          <p:nvPicPr>
            <p:cNvPr id="6152" name="Picture 9" descr="button21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53" name="Text Box 10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rgbClr val="FF0000"/>
                  </a:solidFill>
                  <a:latin typeface="HY견고딕" pitchFamily="18" charset="-127"/>
                  <a:ea typeface="HY견고딕" pitchFamily="18" charset="-127"/>
                </a:rPr>
                <a:t>2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7527925" y="6310313"/>
            <a:ext cx="423863" cy="431800"/>
            <a:chOff x="5289" y="3975"/>
            <a:chExt cx="267" cy="272"/>
          </a:xfrm>
        </p:grpSpPr>
        <p:pic>
          <p:nvPicPr>
            <p:cNvPr id="6150" name="Picture 12" descr="button2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51" name="Text Box 13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</a:p>
          </p:txBody>
        </p:sp>
      </p:grpSp>
      <p:sp>
        <p:nvSpPr>
          <p:cNvPr id="10" name="제목 1"/>
          <p:cNvSpPr txBox="1">
            <a:spLocks/>
          </p:cNvSpPr>
          <p:nvPr/>
        </p:nvSpPr>
        <p:spPr>
          <a:xfrm>
            <a:off x="323528" y="3645024"/>
            <a:ext cx="8496944" cy="302433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겸손히 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내 마음 드립니다</a:t>
            </a:r>
            <a:endParaRPr lang="en-US" altLang="ko-KR" sz="60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나의 모든 것 받으소서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그림 1" descr="2-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직사각형 2"/>
          <p:cNvSpPr/>
          <p:nvPr/>
        </p:nvSpPr>
        <p:spPr bwMode="auto">
          <a:xfrm>
            <a:off x="357188" y="6072188"/>
            <a:ext cx="1000125" cy="357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chemeClr val="accent6"/>
                </a:solidFill>
                <a:latin typeface="HY견고딕" pitchFamily="18" charset="-127"/>
                <a:ea typeface="HY견고딕" pitchFamily="18" charset="-127"/>
              </a:rPr>
              <a:t>6/8</a:t>
            </a:r>
            <a:endParaRPr lang="ko-KR" altLang="en-US" dirty="0">
              <a:solidFill>
                <a:schemeClr val="accent6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961313" y="6310313"/>
            <a:ext cx="423862" cy="431800"/>
            <a:chOff x="5289" y="3975"/>
            <a:chExt cx="267" cy="272"/>
          </a:xfrm>
        </p:grpSpPr>
        <p:pic>
          <p:nvPicPr>
            <p:cNvPr id="7176" name="Picture 9" descr="button21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77" name="Text Box 10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rgbClr val="FF0000"/>
                  </a:solidFill>
                  <a:latin typeface="HY견고딕" pitchFamily="18" charset="-127"/>
                  <a:ea typeface="HY견고딕" pitchFamily="18" charset="-127"/>
                </a:rPr>
                <a:t>2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7527925" y="6310313"/>
            <a:ext cx="423863" cy="431800"/>
            <a:chOff x="5289" y="3975"/>
            <a:chExt cx="267" cy="272"/>
          </a:xfrm>
        </p:grpSpPr>
        <p:pic>
          <p:nvPicPr>
            <p:cNvPr id="7174" name="Picture 12" descr="button2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75" name="Text Box 13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</a:p>
          </p:txBody>
        </p:sp>
      </p:grpSp>
      <p:sp>
        <p:nvSpPr>
          <p:cNvPr id="10" name="제목 1"/>
          <p:cNvSpPr txBox="1">
            <a:spLocks/>
          </p:cNvSpPr>
          <p:nvPr/>
        </p:nvSpPr>
        <p:spPr>
          <a:xfrm>
            <a:off x="323528" y="3645024"/>
            <a:ext cx="8496944" cy="302433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나의 맘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b="1" noProof="0" dirty="0" err="1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깨끗케</a:t>
            </a:r>
            <a:r>
              <a:rPr lang="ko-KR" altLang="en-US" sz="6000" b="1" noProof="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 씻어 주사</a:t>
            </a:r>
            <a:endParaRPr lang="en-US" altLang="ko-KR" sz="6000" b="1" noProof="0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주의 길로 행하게 하소서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그림 1" descr="3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0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직사각형 2"/>
          <p:cNvSpPr/>
          <p:nvPr/>
        </p:nvSpPr>
        <p:spPr bwMode="auto">
          <a:xfrm>
            <a:off x="357188" y="6072188"/>
            <a:ext cx="1000125" cy="357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chemeClr val="accent6"/>
                </a:solidFill>
                <a:latin typeface="HY견고딕" pitchFamily="18" charset="-127"/>
                <a:ea typeface="HY견고딕" pitchFamily="18" charset="-127"/>
              </a:rPr>
              <a:t>3/8</a:t>
            </a:r>
            <a:endParaRPr lang="ko-KR" altLang="en-US" dirty="0">
              <a:solidFill>
                <a:schemeClr val="accent6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961313" y="6310313"/>
            <a:ext cx="423862" cy="431800"/>
            <a:chOff x="5289" y="3975"/>
            <a:chExt cx="267" cy="272"/>
          </a:xfrm>
        </p:grpSpPr>
        <p:pic>
          <p:nvPicPr>
            <p:cNvPr id="4104" name="Picture 9" descr="button21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5" name="Text Box 10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2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7527925" y="6310313"/>
            <a:ext cx="423863" cy="431800"/>
            <a:chOff x="5289" y="3975"/>
            <a:chExt cx="267" cy="272"/>
          </a:xfrm>
        </p:grpSpPr>
        <p:pic>
          <p:nvPicPr>
            <p:cNvPr id="4102" name="Picture 12" descr="button2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3" name="Text Box 13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rgbClr val="FF0000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</a:p>
          </p:txBody>
        </p:sp>
      </p:grpSp>
      <p:sp>
        <p:nvSpPr>
          <p:cNvPr id="10" name="제목 1"/>
          <p:cNvSpPr txBox="1">
            <a:spLocks/>
          </p:cNvSpPr>
          <p:nvPr/>
        </p:nvSpPr>
        <p:spPr>
          <a:xfrm>
            <a:off x="323528" y="4437112"/>
            <a:ext cx="8496944" cy="223224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내가 원하는 한 가지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주님의 기쁨이 되는 것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그림 1" descr="4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453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직사각형 2"/>
          <p:cNvSpPr/>
          <p:nvPr/>
        </p:nvSpPr>
        <p:spPr bwMode="auto">
          <a:xfrm>
            <a:off x="357188" y="6072188"/>
            <a:ext cx="1000125" cy="357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chemeClr val="accent6"/>
                </a:solidFill>
                <a:latin typeface="HY견고딕" pitchFamily="18" charset="-127"/>
                <a:ea typeface="HY견고딕" pitchFamily="18" charset="-127"/>
              </a:rPr>
              <a:t>4/8</a:t>
            </a:r>
            <a:endParaRPr lang="ko-KR" altLang="en-US" dirty="0">
              <a:solidFill>
                <a:schemeClr val="accent6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961313" y="6310313"/>
            <a:ext cx="423862" cy="431800"/>
            <a:chOff x="5289" y="3975"/>
            <a:chExt cx="267" cy="272"/>
          </a:xfrm>
        </p:grpSpPr>
        <p:pic>
          <p:nvPicPr>
            <p:cNvPr id="5128" name="Picture 9" descr="button21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9" name="Text Box 10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2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7527925" y="6310313"/>
            <a:ext cx="423863" cy="431800"/>
            <a:chOff x="5289" y="3975"/>
            <a:chExt cx="267" cy="272"/>
          </a:xfrm>
        </p:grpSpPr>
        <p:pic>
          <p:nvPicPr>
            <p:cNvPr id="5126" name="Picture 12" descr="button2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7" name="Text Box 13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rgbClr val="FF0000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</a:p>
          </p:txBody>
        </p:sp>
      </p:grpSp>
      <p:sp>
        <p:nvSpPr>
          <p:cNvPr id="10" name="제목 1"/>
          <p:cNvSpPr txBox="1">
            <a:spLocks/>
          </p:cNvSpPr>
          <p:nvPr/>
        </p:nvSpPr>
        <p:spPr>
          <a:xfrm>
            <a:off x="323528" y="4437112"/>
            <a:ext cx="8496944" cy="223224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내가 원하는 한 가지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주님의 기쁨이 되는 것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89</Words>
  <Application>Microsoft Office PowerPoint</Application>
  <PresentationFormat>화면 슬라이드 쇼(4:3)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xp</dc:creator>
  <cp:lastModifiedBy>xp</cp:lastModifiedBy>
  <cp:revision>7</cp:revision>
  <dcterms:created xsi:type="dcterms:W3CDTF">2010-10-12T23:01:52Z</dcterms:created>
  <dcterms:modified xsi:type="dcterms:W3CDTF">2010-10-12T23:06:51Z</dcterms:modified>
</cp:coreProperties>
</file>