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6CB7-B0E9-4E04-9157-EB89C37BE320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B32C-DE19-4956-A935-C188A2FAD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2009-06-26T08:30:59Z</dcterms:created>
  <dcterms:modified xsi:type="dcterms:W3CDTF">2009-06-26T08:33:25Z</dcterms:modified>
</cp:coreProperties>
</file>