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00246-6959-4044-9518-946CD5012E8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B9546-4BAF-4204-A5D0-7CAF364A51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" y="0"/>
            <a:ext cx="9122434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14290"/>
            <a:ext cx="857256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" y="0"/>
            <a:ext cx="9122434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785794"/>
            <a:ext cx="8296275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2010-06-26T03:15:07Z</dcterms:created>
  <dcterms:modified xsi:type="dcterms:W3CDTF">2010-06-26T08:56:04Z</dcterms:modified>
</cp:coreProperties>
</file>