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06937-31B4-450A-AD57-9C8801AAE60E}" type="datetimeFigureOut">
              <a:rPr lang="ko-KR" altLang="en-US" smtClean="0"/>
              <a:t>2009-09-11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315D-A9C9-44E6-AD6F-904B308C4FB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06937-31B4-450A-AD57-9C8801AAE60E}" type="datetimeFigureOut">
              <a:rPr lang="ko-KR" altLang="en-US" smtClean="0"/>
              <a:t>2009-09-11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315D-A9C9-44E6-AD6F-904B308C4FB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06937-31B4-450A-AD57-9C8801AAE60E}" type="datetimeFigureOut">
              <a:rPr lang="ko-KR" altLang="en-US" smtClean="0"/>
              <a:t>2009-09-11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315D-A9C9-44E6-AD6F-904B308C4FB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06937-31B4-450A-AD57-9C8801AAE60E}" type="datetimeFigureOut">
              <a:rPr lang="ko-KR" altLang="en-US" smtClean="0"/>
              <a:t>2009-09-11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315D-A9C9-44E6-AD6F-904B308C4FB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06937-31B4-450A-AD57-9C8801AAE60E}" type="datetimeFigureOut">
              <a:rPr lang="ko-KR" altLang="en-US" smtClean="0"/>
              <a:t>2009-09-11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315D-A9C9-44E6-AD6F-904B308C4FB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06937-31B4-450A-AD57-9C8801AAE60E}" type="datetimeFigureOut">
              <a:rPr lang="ko-KR" altLang="en-US" smtClean="0"/>
              <a:t>2009-09-11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315D-A9C9-44E6-AD6F-904B308C4FB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06937-31B4-450A-AD57-9C8801AAE60E}" type="datetimeFigureOut">
              <a:rPr lang="ko-KR" altLang="en-US" smtClean="0"/>
              <a:t>2009-09-11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315D-A9C9-44E6-AD6F-904B308C4FB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06937-31B4-450A-AD57-9C8801AAE60E}" type="datetimeFigureOut">
              <a:rPr lang="ko-KR" altLang="en-US" smtClean="0"/>
              <a:t>2009-09-11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315D-A9C9-44E6-AD6F-904B308C4FB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06937-31B4-450A-AD57-9C8801AAE60E}" type="datetimeFigureOut">
              <a:rPr lang="ko-KR" altLang="en-US" smtClean="0"/>
              <a:t>2009-09-11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315D-A9C9-44E6-AD6F-904B308C4FB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06937-31B4-450A-AD57-9C8801AAE60E}" type="datetimeFigureOut">
              <a:rPr lang="ko-KR" altLang="en-US" smtClean="0"/>
              <a:t>2009-09-11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315D-A9C9-44E6-AD6F-904B308C4FB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06937-31B4-450A-AD57-9C8801AAE60E}" type="datetimeFigureOut">
              <a:rPr lang="ko-KR" altLang="en-US" smtClean="0"/>
              <a:t>2009-09-11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315D-A9C9-44E6-AD6F-904B308C4FB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06937-31B4-450A-AD57-9C8801AAE60E}" type="datetimeFigureOut">
              <a:rPr lang="ko-KR" altLang="en-US" smtClean="0"/>
              <a:t>2009-09-11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8315D-A9C9-44E6-AD6F-904B308C4FB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화면 슬라이드 쇼(4:3)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2009-09-11T02:15:42Z</dcterms:created>
  <dcterms:modified xsi:type="dcterms:W3CDTF">2009-09-11T02:16:39Z</dcterms:modified>
</cp:coreProperties>
</file>