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38DC-F1A4-4B5E-92AB-1BD59F139B1D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BB2C-3A35-47C0-A504-727FF08301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2009-05-23T12:53:19Z</dcterms:created>
  <dcterms:modified xsi:type="dcterms:W3CDTF">2009-05-23T12:55:52Z</dcterms:modified>
</cp:coreProperties>
</file>