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5623-C5E1-4CD4-AACB-4D9A6AFDE15D}" type="datetimeFigureOut">
              <a:rPr lang="ko-KR" altLang="en-US" smtClean="0"/>
              <a:t>2011-03-05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6F74-449F-41D0-B123-9C6CD6A1C9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5623-C5E1-4CD4-AACB-4D9A6AFDE15D}" type="datetimeFigureOut">
              <a:rPr lang="ko-KR" altLang="en-US" smtClean="0"/>
              <a:t>2011-03-05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6F74-449F-41D0-B123-9C6CD6A1C9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5623-C5E1-4CD4-AACB-4D9A6AFDE15D}" type="datetimeFigureOut">
              <a:rPr lang="ko-KR" altLang="en-US" smtClean="0"/>
              <a:t>2011-03-05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6F74-449F-41D0-B123-9C6CD6A1C9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5623-C5E1-4CD4-AACB-4D9A6AFDE15D}" type="datetimeFigureOut">
              <a:rPr lang="ko-KR" altLang="en-US" smtClean="0"/>
              <a:t>2011-03-05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6F74-449F-41D0-B123-9C6CD6A1C9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5623-C5E1-4CD4-AACB-4D9A6AFDE15D}" type="datetimeFigureOut">
              <a:rPr lang="ko-KR" altLang="en-US" smtClean="0"/>
              <a:t>2011-03-05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6F74-449F-41D0-B123-9C6CD6A1C9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5623-C5E1-4CD4-AACB-4D9A6AFDE15D}" type="datetimeFigureOut">
              <a:rPr lang="ko-KR" altLang="en-US" smtClean="0"/>
              <a:t>2011-03-05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6F74-449F-41D0-B123-9C6CD6A1C9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5623-C5E1-4CD4-AACB-4D9A6AFDE15D}" type="datetimeFigureOut">
              <a:rPr lang="ko-KR" altLang="en-US" smtClean="0"/>
              <a:t>2011-03-05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6F74-449F-41D0-B123-9C6CD6A1C9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5623-C5E1-4CD4-AACB-4D9A6AFDE15D}" type="datetimeFigureOut">
              <a:rPr lang="ko-KR" altLang="en-US" smtClean="0"/>
              <a:t>2011-03-05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6F74-449F-41D0-B123-9C6CD6A1C9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5623-C5E1-4CD4-AACB-4D9A6AFDE15D}" type="datetimeFigureOut">
              <a:rPr lang="ko-KR" altLang="en-US" smtClean="0"/>
              <a:t>2011-03-05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6F74-449F-41D0-B123-9C6CD6A1C9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5623-C5E1-4CD4-AACB-4D9A6AFDE15D}" type="datetimeFigureOut">
              <a:rPr lang="ko-KR" altLang="en-US" smtClean="0"/>
              <a:t>2011-03-05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6F74-449F-41D0-B123-9C6CD6A1C9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5623-C5E1-4CD4-AACB-4D9A6AFDE15D}" type="datetimeFigureOut">
              <a:rPr lang="ko-KR" altLang="en-US" smtClean="0"/>
              <a:t>2011-03-05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6F74-449F-41D0-B123-9C6CD6A1C9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D5623-C5E1-4CD4-AACB-4D9A6AFDE15D}" type="datetimeFigureOut">
              <a:rPr lang="ko-KR" altLang="en-US" smtClean="0"/>
              <a:t>2011-03-05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06F74-449F-41D0-B123-9C6CD6A1C9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D:\카페악보\나의주나의하나님\나의주나의하나님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D:\카페악보\나의주나의하나님\나의주나의하나님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D:\카페악보\나의주나의하나님\나의주나의하나님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D:\카페악보\나의주나의하나님\나의주나의하나님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카페악보\나의주나의하나님\나의주나의하나님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카페악보\나의주나의하나님\나의주나의하나님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카페악보\나의주나의하나님\나의주나의하나님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D:\카페악보\나의주나의하나님\나의주나의하나님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D:\카페악보\나의주나의하나님\나의주나의하나님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D:\카페악보\나의주나의하나님\나의주나의하나님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D:\카페악보\나의주나의하나님\나의주나의하나님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D:\카페악보\나의주나의하나님\나의주나의하나님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</cp:revision>
  <dcterms:created xsi:type="dcterms:W3CDTF">2011-03-05T07:26:01Z</dcterms:created>
  <dcterms:modified xsi:type="dcterms:W3CDTF">2011-03-05T07:28:36Z</dcterms:modified>
</cp:coreProperties>
</file>