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A383-CB2F-41B9-AF30-7F341C26C2A9}" type="datetimeFigureOut">
              <a:rPr lang="ko-KR" altLang="en-US" smtClean="0"/>
              <a:t>2011-06-05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9FE9-E1D9-48F6-B553-8CE332C541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나의 입술에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의 입술에 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의 입술에 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의 입술에 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1</cp:revision>
  <dcterms:created xsi:type="dcterms:W3CDTF">2011-06-05T04:23:00Z</dcterms:created>
  <dcterms:modified xsi:type="dcterms:W3CDTF">2011-06-05T04:26:35Z</dcterms:modified>
</cp:coreProperties>
</file>