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D2EC5-B7BE-4E3A-9258-4C2C23E858D9}" type="datetimeFigureOut">
              <a:rPr lang="ko-KR" altLang="en-US" smtClean="0"/>
              <a:t>2009-12-04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6330-786F-4232-80E0-180B73C37B1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D2EC5-B7BE-4E3A-9258-4C2C23E858D9}" type="datetimeFigureOut">
              <a:rPr lang="ko-KR" altLang="en-US" smtClean="0"/>
              <a:t>2009-12-04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6330-786F-4232-80E0-180B73C37B1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D2EC5-B7BE-4E3A-9258-4C2C23E858D9}" type="datetimeFigureOut">
              <a:rPr lang="ko-KR" altLang="en-US" smtClean="0"/>
              <a:t>2009-12-04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6330-786F-4232-80E0-180B73C37B1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D2EC5-B7BE-4E3A-9258-4C2C23E858D9}" type="datetimeFigureOut">
              <a:rPr lang="ko-KR" altLang="en-US" smtClean="0"/>
              <a:t>2009-12-04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6330-786F-4232-80E0-180B73C37B1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D2EC5-B7BE-4E3A-9258-4C2C23E858D9}" type="datetimeFigureOut">
              <a:rPr lang="ko-KR" altLang="en-US" smtClean="0"/>
              <a:t>2009-12-04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6330-786F-4232-80E0-180B73C37B1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D2EC5-B7BE-4E3A-9258-4C2C23E858D9}" type="datetimeFigureOut">
              <a:rPr lang="ko-KR" altLang="en-US" smtClean="0"/>
              <a:t>2009-12-04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6330-786F-4232-80E0-180B73C37B1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D2EC5-B7BE-4E3A-9258-4C2C23E858D9}" type="datetimeFigureOut">
              <a:rPr lang="ko-KR" altLang="en-US" smtClean="0"/>
              <a:t>2009-12-04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6330-786F-4232-80E0-180B73C37B1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D2EC5-B7BE-4E3A-9258-4C2C23E858D9}" type="datetimeFigureOut">
              <a:rPr lang="ko-KR" altLang="en-US" smtClean="0"/>
              <a:t>2009-12-04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6330-786F-4232-80E0-180B73C37B1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D2EC5-B7BE-4E3A-9258-4C2C23E858D9}" type="datetimeFigureOut">
              <a:rPr lang="ko-KR" altLang="en-US" smtClean="0"/>
              <a:t>2009-12-04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6330-786F-4232-80E0-180B73C37B1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D2EC5-B7BE-4E3A-9258-4C2C23E858D9}" type="datetimeFigureOut">
              <a:rPr lang="ko-KR" altLang="en-US" smtClean="0"/>
              <a:t>2009-12-04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6330-786F-4232-80E0-180B73C37B1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D2EC5-B7BE-4E3A-9258-4C2C23E858D9}" type="datetimeFigureOut">
              <a:rPr lang="ko-KR" altLang="en-US" smtClean="0"/>
              <a:t>2009-12-04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B6330-786F-4232-80E0-180B73C37B1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0"/>
            <a:lum/>
          </a:blip>
          <a:srcRect/>
          <a:stretch>
            <a:fillRect l="-2000" t="-3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D2EC5-B7BE-4E3A-9258-4C2C23E858D9}" type="datetimeFigureOut">
              <a:rPr lang="ko-KR" altLang="en-US" smtClean="0"/>
              <a:t>2009-12-04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B6330-786F-4232-80E0-180B73C37B1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215338" y="6215082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1/4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18" name="그림 17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28604"/>
            <a:ext cx="8572560" cy="5572140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024585" y="357166"/>
            <a:ext cx="264687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Y엽서L" pitchFamily="18" charset="-127"/>
                <a:ea typeface="HY엽서L" pitchFamily="18" charset="-127"/>
              </a:rPr>
              <a:t>나의 예수님</a:t>
            </a:r>
            <a:endParaRPr lang="en-US" altLang="ko-KR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Y엽서L" pitchFamily="18" charset="-127"/>
              <a:ea typeface="HY엽서L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215338" y="6215082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2/4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3" name="그림 2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28604"/>
            <a:ext cx="8572560" cy="5572140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285720" y="6215082"/>
            <a:ext cx="152638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Y엽서L" pitchFamily="18" charset="-127"/>
                <a:ea typeface="HY엽서L" pitchFamily="18" charset="-127"/>
              </a:rPr>
              <a:t>나의 예수님</a:t>
            </a:r>
            <a:endParaRPr lang="en-US" altLang="ko-KR" sz="2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Y엽서L" pitchFamily="18" charset="-127"/>
              <a:ea typeface="HY엽서L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215338" y="6215082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3/4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3" name="그림 2" descr="그림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28604"/>
            <a:ext cx="8572560" cy="5572140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285720" y="6215082"/>
            <a:ext cx="152638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Y엽서L" pitchFamily="18" charset="-127"/>
                <a:ea typeface="HY엽서L" pitchFamily="18" charset="-127"/>
              </a:rPr>
              <a:t>나의 예수님</a:t>
            </a:r>
            <a:endParaRPr lang="en-US" altLang="ko-KR" sz="2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Y엽서L" pitchFamily="18" charset="-127"/>
              <a:ea typeface="HY엽서L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215338" y="6215082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4/4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3" name="그림 2" descr="그림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28604"/>
            <a:ext cx="8572560" cy="5572140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285720" y="6215082"/>
            <a:ext cx="152638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Y엽서L" pitchFamily="18" charset="-127"/>
                <a:ea typeface="HY엽서L" pitchFamily="18" charset="-127"/>
              </a:rPr>
              <a:t>나의 예수님</a:t>
            </a:r>
            <a:endParaRPr lang="en-US" altLang="ko-KR" sz="2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HY엽서L" pitchFamily="18" charset="-127"/>
              <a:ea typeface="HY엽서L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12</Words>
  <Application>Microsoft Office PowerPoint</Application>
  <PresentationFormat>화면 슬라이드 쇼(4:3)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행복한na</cp:lastModifiedBy>
  <cp:revision>6</cp:revision>
  <dcterms:created xsi:type="dcterms:W3CDTF">2009-12-04T14:34:40Z</dcterms:created>
  <dcterms:modified xsi:type="dcterms:W3CDTF">2009-12-04T15:11:32Z</dcterms:modified>
</cp:coreProperties>
</file>