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36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12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06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482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341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905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5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51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19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579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490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6">
                <a:lumMod val="48000"/>
              </a:schemeClr>
            </a:gs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44500"/>
                <a:satMod val="160000"/>
                <a:lumMod val="11000"/>
                <a:lumOff val="89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4BDA6-AF44-4FFC-B0F3-3FC84D36F966}" type="datetimeFigureOut">
              <a:rPr lang="ko-KR" altLang="en-US" smtClean="0"/>
              <a:t>2011-07-31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013CE-A13C-4412-A2F7-AE176B4BC9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87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3" t="13507" r="5587" b="71740"/>
          <a:stretch/>
        </p:blipFill>
        <p:spPr>
          <a:xfrm>
            <a:off x="111442" y="834125"/>
            <a:ext cx="8928992" cy="5403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7" name="그룹 6"/>
          <p:cNvGrpSpPr/>
          <p:nvPr/>
        </p:nvGrpSpPr>
        <p:grpSpPr>
          <a:xfrm>
            <a:off x="683568" y="2791381"/>
            <a:ext cx="8280920" cy="781635"/>
            <a:chOff x="683568" y="2636912"/>
            <a:chExt cx="8280920" cy="781635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636912"/>
              <a:ext cx="8064896" cy="720080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1043608" y="2710661"/>
              <a:ext cx="792088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4000" dirty="0" smtClean="0">
                  <a:latin typeface="디지영이체M" pitchFamily="18" charset="-127"/>
                  <a:ea typeface="디지영이체M" pitchFamily="18" charset="-127"/>
                </a:rPr>
                <a:t>예배 합니다         내 모  </a:t>
              </a:r>
              <a:r>
                <a:rPr lang="ko-KR" altLang="en-US" sz="4000" dirty="0" err="1" smtClean="0">
                  <a:latin typeface="디지영이체M" pitchFamily="18" charset="-127"/>
                  <a:ea typeface="디지영이체M" pitchFamily="18" charset="-127"/>
                </a:rPr>
                <a:t>습</a:t>
              </a:r>
              <a:r>
                <a:rPr lang="ko-KR" altLang="en-US" sz="4000" dirty="0" smtClean="0">
                  <a:latin typeface="디지영이체M" pitchFamily="18" charset="-127"/>
                  <a:ea typeface="디지영이체M" pitchFamily="18" charset="-127"/>
                </a:rPr>
                <a:t> 이 대로       내 안을</a:t>
              </a:r>
              <a:endParaRPr lang="ko-KR" altLang="en-US" sz="4000" dirty="0">
                <a:latin typeface="디지영이체M" pitchFamily="18" charset="-127"/>
                <a:ea typeface="디지영이체M" pitchFamily="18" charset="-127"/>
              </a:endParaRPr>
            </a:p>
          </p:txBody>
        </p:sp>
      </p:grp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68" y="2789312"/>
            <a:ext cx="8064896" cy="72008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539552" y="5301208"/>
            <a:ext cx="8136904" cy="720080"/>
            <a:chOff x="298377" y="2636912"/>
            <a:chExt cx="8666111" cy="720080"/>
          </a:xfrm>
        </p:grpSpPr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377" y="2636912"/>
              <a:ext cx="8064896" cy="720080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395536" y="2710661"/>
              <a:ext cx="856895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주의성소 만드시고    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주와살기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원합니다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971600" y="2636911"/>
            <a:ext cx="7992888" cy="648072"/>
            <a:chOff x="683568" y="2636912"/>
            <a:chExt cx="7838489" cy="1126596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636912"/>
              <a:ext cx="7705477" cy="1126596"/>
            </a:xfrm>
            <a:prstGeom prst="rect">
              <a:avLst/>
            </a:prstGeom>
          </p:spPr>
        </p:pic>
        <p:sp>
          <p:nvSpPr>
            <p:cNvPr id="16" name="직사각형 15"/>
            <p:cNvSpPr/>
            <p:nvPr/>
          </p:nvSpPr>
          <p:spPr>
            <a:xfrm>
              <a:off x="683568" y="2710661"/>
              <a:ext cx="7838489" cy="1016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예배 합니다       내 모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습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이 대로       내 안을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32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3" t="28427" r="5587" b="57243"/>
          <a:stretch/>
        </p:blipFill>
        <p:spPr>
          <a:xfrm>
            <a:off x="107504" y="980728"/>
            <a:ext cx="9073008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그룹 4"/>
          <p:cNvGrpSpPr/>
          <p:nvPr/>
        </p:nvGrpSpPr>
        <p:grpSpPr>
          <a:xfrm>
            <a:off x="701326" y="5283473"/>
            <a:ext cx="8442674" cy="720080"/>
            <a:chOff x="683568" y="2636912"/>
            <a:chExt cx="8417374" cy="720080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636912"/>
              <a:ext cx="8280920" cy="720080"/>
            </a:xfrm>
            <a:prstGeom prst="rect">
              <a:avLst/>
            </a:prstGeom>
          </p:spPr>
        </p:pic>
        <p:sp>
          <p:nvSpPr>
            <p:cNvPr id="7" name="직사각형 6"/>
            <p:cNvSpPr/>
            <p:nvPr/>
          </p:nvSpPr>
          <p:spPr>
            <a:xfrm>
              <a:off x="683568" y="2710661"/>
              <a:ext cx="841737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길  원 합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니다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      주의얼굴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볼때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까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지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 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나의찬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  <p:grpSp>
        <p:nvGrpSpPr>
          <p:cNvPr id="11" name="그룹 10"/>
          <p:cNvGrpSpPr/>
          <p:nvPr/>
        </p:nvGrpSpPr>
        <p:grpSpPr>
          <a:xfrm>
            <a:off x="755576" y="2579359"/>
            <a:ext cx="8388424" cy="700863"/>
            <a:chOff x="552632" y="2597914"/>
            <a:chExt cx="8541495" cy="700863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632" y="2597914"/>
              <a:ext cx="8402132" cy="700863"/>
            </a:xfrm>
            <a:prstGeom prst="rect">
              <a:avLst/>
            </a:prstGeom>
          </p:spPr>
        </p:pic>
        <p:sp>
          <p:nvSpPr>
            <p:cNvPr id="10" name="직사각형 9"/>
            <p:cNvSpPr/>
            <p:nvPr/>
          </p:nvSpPr>
          <p:spPr>
            <a:xfrm>
              <a:off x="552632" y="2597914"/>
              <a:ext cx="854149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예배 합니다 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        내 모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습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이 대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로  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주께가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  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4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3" t="43206" r="5587" b="42173"/>
          <a:stretch/>
        </p:blipFill>
        <p:spPr>
          <a:xfrm>
            <a:off x="246595" y="1047564"/>
            <a:ext cx="8911220" cy="5261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그룹 4"/>
          <p:cNvGrpSpPr/>
          <p:nvPr/>
        </p:nvGrpSpPr>
        <p:grpSpPr>
          <a:xfrm>
            <a:off x="755576" y="2780928"/>
            <a:ext cx="8352928" cy="698302"/>
            <a:chOff x="683568" y="2636912"/>
            <a:chExt cx="8317276" cy="698302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636912"/>
              <a:ext cx="8030474" cy="698302"/>
            </a:xfrm>
            <a:prstGeom prst="rect">
              <a:avLst/>
            </a:prstGeom>
          </p:spPr>
        </p:pic>
        <p:sp>
          <p:nvSpPr>
            <p:cNvPr id="7" name="직사각형 6"/>
            <p:cNvSpPr/>
            <p:nvPr/>
          </p:nvSpPr>
          <p:spPr>
            <a:xfrm>
              <a:off x="683568" y="2710661"/>
              <a:ext cx="831727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양 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나의소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망    내 삶이 되 신  주 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 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님  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나의영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827584" y="5445224"/>
            <a:ext cx="8280920" cy="720080"/>
            <a:chOff x="683568" y="2636912"/>
            <a:chExt cx="8502730" cy="720080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636912"/>
              <a:ext cx="8280920" cy="720080"/>
            </a:xfrm>
            <a:prstGeom prst="rect">
              <a:avLst/>
            </a:prstGeom>
          </p:spPr>
        </p:pic>
        <p:sp>
          <p:nvSpPr>
            <p:cNvPr id="10" name="직사각형 9"/>
            <p:cNvSpPr/>
            <p:nvPr/>
          </p:nvSpPr>
          <p:spPr>
            <a:xfrm>
              <a:off x="683568" y="2710661"/>
              <a:ext cx="850273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주께    주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만 향해       달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려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갑 니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다   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나의목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9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" t="57378" r="3572" b="28564"/>
          <a:stretch/>
        </p:blipFill>
        <p:spPr>
          <a:xfrm>
            <a:off x="107504" y="858308"/>
            <a:ext cx="9036496" cy="5379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그룹 4"/>
          <p:cNvGrpSpPr/>
          <p:nvPr/>
        </p:nvGrpSpPr>
        <p:grpSpPr>
          <a:xfrm>
            <a:off x="404664" y="2700286"/>
            <a:ext cx="8631832" cy="720080"/>
            <a:chOff x="683568" y="2636912"/>
            <a:chExt cx="8280920" cy="720080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2636912"/>
              <a:ext cx="8179055" cy="720080"/>
            </a:xfrm>
            <a:prstGeom prst="rect">
              <a:avLst/>
            </a:prstGeom>
          </p:spPr>
        </p:pic>
        <p:sp>
          <p:nvSpPr>
            <p:cNvPr id="7" name="직사각형 6"/>
            <p:cNvSpPr/>
            <p:nvPr/>
          </p:nvSpPr>
          <p:spPr>
            <a:xfrm>
              <a:off x="683568" y="2710661"/>
              <a:ext cx="828092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적        나의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길      내 삶의 끝이되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신 주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찬양합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326121" y="5608769"/>
            <a:ext cx="8817879" cy="556535"/>
            <a:chOff x="672673" y="2710661"/>
            <a:chExt cx="7895597" cy="675758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673" y="2710661"/>
              <a:ext cx="7771221" cy="675758"/>
            </a:xfrm>
            <a:prstGeom prst="rect">
              <a:avLst/>
            </a:prstGeom>
          </p:spPr>
        </p:pic>
        <p:sp>
          <p:nvSpPr>
            <p:cNvPr id="10" name="직사각형 9"/>
            <p:cNvSpPr/>
            <p:nvPr/>
          </p:nvSpPr>
          <p:spPr>
            <a:xfrm>
              <a:off x="683568" y="2710661"/>
              <a:ext cx="7884702" cy="6726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000" dirty="0" err="1" smtClean="0">
                  <a:latin typeface="나눔고딕 ExtraBold" pitchFamily="50" charset="-127"/>
                  <a:ea typeface="나눔고딕 ExtraBold" pitchFamily="50" charset="-127"/>
                </a:rPr>
                <a:t>니다</a:t>
              </a:r>
              <a:r>
                <a:rPr lang="ko-KR" altLang="en-US" sz="3000" dirty="0" smtClean="0">
                  <a:latin typeface="나눔고딕 ExtraBold" pitchFamily="50" charset="-127"/>
                  <a:ea typeface="나눔고딕 ExtraBold" pitchFamily="50" charset="-127"/>
                </a:rPr>
                <a:t>   </a:t>
              </a:r>
              <a:r>
                <a:rPr lang="ko-KR" altLang="en-US" sz="3000" dirty="0" err="1" smtClean="0">
                  <a:latin typeface="나눔고딕 ExtraBold" pitchFamily="50" charset="-127"/>
                  <a:ea typeface="나눔고딕 ExtraBold" pitchFamily="50" charset="-127"/>
                </a:rPr>
                <a:t>송축합니</a:t>
              </a:r>
              <a:r>
                <a:rPr lang="en-US" altLang="ko-KR" sz="3000" dirty="0" smtClean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ko-KR" altLang="en-US" sz="3000" dirty="0" smtClean="0">
                  <a:latin typeface="나눔고딕 ExtraBold" pitchFamily="50" charset="-127"/>
                  <a:ea typeface="나눔고딕 ExtraBold" pitchFamily="50" charset="-127"/>
                </a:rPr>
                <a:t>다   </a:t>
              </a:r>
              <a:r>
                <a:rPr lang="ko-KR" altLang="en-US" sz="3000" dirty="0" err="1" smtClean="0">
                  <a:latin typeface="나눔고딕 ExtraBold" pitchFamily="50" charset="-127"/>
                  <a:ea typeface="나눔고딕 ExtraBold" pitchFamily="50" charset="-127"/>
                </a:rPr>
                <a:t>나의예배의</a:t>
              </a:r>
              <a:r>
                <a:rPr lang="ko-KR" altLang="en-US" sz="3000" dirty="0" smtClean="0">
                  <a:latin typeface="나눔고딕 ExtraBold" pitchFamily="50" charset="-127"/>
                  <a:ea typeface="나눔고딕 ExtraBold" pitchFamily="50" charset="-127"/>
                </a:rPr>
                <a:t> </a:t>
              </a:r>
              <a:r>
                <a:rPr lang="ko-KR" altLang="en-US" sz="3000" dirty="0" err="1" smtClean="0">
                  <a:latin typeface="나눔고딕 ExtraBold" pitchFamily="50" charset="-127"/>
                  <a:ea typeface="나눔고딕 ExtraBold" pitchFamily="50" charset="-127"/>
                </a:rPr>
                <a:t>주인되신주님</a:t>
              </a:r>
              <a:r>
                <a:rPr lang="ko-KR" altLang="en-US" sz="3000" dirty="0" smtClean="0">
                  <a:latin typeface="나눔고딕 ExtraBold" pitchFamily="50" charset="-127"/>
                  <a:ea typeface="나눔고딕 ExtraBold" pitchFamily="50" charset="-127"/>
                </a:rPr>
                <a:t> </a:t>
              </a:r>
              <a:r>
                <a:rPr lang="ko-KR" altLang="en-US" sz="3000" dirty="0" err="1" smtClean="0">
                  <a:latin typeface="나눔고딕 ExtraBold" pitchFamily="50" charset="-127"/>
                  <a:ea typeface="나눔고딕 ExtraBold" pitchFamily="50" charset="-127"/>
                </a:rPr>
                <a:t>찬양합</a:t>
              </a:r>
              <a:endParaRPr lang="ko-KR" altLang="en-US" sz="30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89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3" t="71323" r="5587" b="6468"/>
          <a:stretch/>
        </p:blipFill>
        <p:spPr>
          <a:xfrm>
            <a:off x="-35495" y="548680"/>
            <a:ext cx="9143999" cy="5760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그룹 10"/>
          <p:cNvGrpSpPr/>
          <p:nvPr/>
        </p:nvGrpSpPr>
        <p:grpSpPr>
          <a:xfrm>
            <a:off x="611560" y="1702549"/>
            <a:ext cx="8496944" cy="656783"/>
            <a:chOff x="611560" y="1628800"/>
            <a:chExt cx="8496944" cy="656783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1628800"/>
              <a:ext cx="8352928" cy="612938"/>
            </a:xfrm>
            <a:prstGeom prst="rect">
              <a:avLst/>
            </a:prstGeom>
          </p:spPr>
        </p:pic>
        <p:sp>
          <p:nvSpPr>
            <p:cNvPr id="9" name="직사각형 8"/>
            <p:cNvSpPr/>
            <p:nvPr/>
          </p:nvSpPr>
          <p:spPr>
            <a:xfrm>
              <a:off x="611560" y="1700808"/>
              <a:ext cx="849694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니다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송축합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니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 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다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나의예배의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주인되신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 주님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467544" y="3646765"/>
            <a:ext cx="8640960" cy="718339"/>
            <a:chOff x="611560" y="1628800"/>
            <a:chExt cx="8640960" cy="718339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1628800"/>
              <a:ext cx="8352928" cy="612938"/>
            </a:xfrm>
            <a:prstGeom prst="rect">
              <a:avLst/>
            </a:prstGeom>
          </p:spPr>
        </p:pic>
        <p:sp>
          <p:nvSpPr>
            <p:cNvPr id="14" name="직사각형 13"/>
            <p:cNvSpPr/>
            <p:nvPr/>
          </p:nvSpPr>
          <p:spPr>
            <a:xfrm>
              <a:off x="611560" y="1700808"/>
              <a:ext cx="864096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3600" dirty="0" smtClean="0">
                  <a:latin typeface="디지영이체M" pitchFamily="18" charset="-127"/>
                  <a:ea typeface="디지영이체M" pitchFamily="18" charset="-127"/>
                </a:rPr>
                <a:t> 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                         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신  주님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찬양합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니 다  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송축합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611560" y="5480358"/>
            <a:ext cx="7574265" cy="684946"/>
            <a:chOff x="611560" y="764704"/>
            <a:chExt cx="8496944" cy="684946"/>
          </a:xfrm>
        </p:grpSpPr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836712"/>
              <a:ext cx="8352928" cy="612938"/>
            </a:xfrm>
            <a:prstGeom prst="rect">
              <a:avLst/>
            </a:prstGeom>
          </p:spPr>
        </p:pic>
        <p:sp>
          <p:nvSpPr>
            <p:cNvPr id="17" name="직사각형 16"/>
            <p:cNvSpPr/>
            <p:nvPr/>
          </p:nvSpPr>
          <p:spPr>
            <a:xfrm>
              <a:off x="611560" y="764704"/>
              <a:ext cx="849694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니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 </a:t>
              </a:r>
              <a:r>
                <a:rPr lang="en-US" altLang="ko-KR" sz="3200" dirty="0">
                  <a:latin typeface="나눔고딕 ExtraBold" pitchFamily="50" charset="-127"/>
                  <a:ea typeface="나눔고딕 ExtraBold" pitchFamily="50" charset="-127"/>
                </a:rPr>
                <a:t>-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  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다 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----  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나의 예배의 </a:t>
              </a:r>
              <a:r>
                <a:rPr lang="ko-KR" altLang="en-US" sz="3200" dirty="0" err="1" smtClean="0">
                  <a:latin typeface="나눔고딕 ExtraBold" pitchFamily="50" charset="-127"/>
                  <a:ea typeface="나눔고딕 ExtraBold" pitchFamily="50" charset="-127"/>
                </a:rPr>
                <a:t>주인되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 신  주</a:t>
              </a:r>
              <a:r>
                <a:rPr lang="en-US" altLang="ko-KR" sz="3200" dirty="0" smtClean="0">
                  <a:latin typeface="나눔고딕 ExtraBold" pitchFamily="50" charset="-127"/>
                  <a:ea typeface="나눔고딕 ExtraBold" pitchFamily="50" charset="-127"/>
                </a:rPr>
                <a:t>- </a:t>
              </a:r>
              <a:r>
                <a:rPr lang="ko-KR" altLang="en-US" sz="3200" dirty="0" smtClean="0">
                  <a:latin typeface="나눔고딕 ExtraBold" pitchFamily="50" charset="-127"/>
                  <a:ea typeface="나눔고딕 ExtraBold" pitchFamily="50" charset="-127"/>
                </a:rPr>
                <a:t>님</a:t>
              </a:r>
              <a:endParaRPr lang="ko-KR" altLang="en-US" sz="3200" dirty="0"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199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167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114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13</cp:revision>
  <dcterms:created xsi:type="dcterms:W3CDTF">2011-07-31T02:22:28Z</dcterms:created>
  <dcterms:modified xsi:type="dcterms:W3CDTF">2011-07-31T05:51:32Z</dcterms:modified>
</cp:coreProperties>
</file>