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7FC-5D08-4CBC-816B-67254FECAF00}" type="datetimeFigureOut">
              <a:rPr lang="ko-KR" altLang="en-US" smtClean="0"/>
              <a:t>2009-06-27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70A-9F88-45C2-9C1B-5E0E241138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7FC-5D08-4CBC-816B-67254FECAF00}" type="datetimeFigureOut">
              <a:rPr lang="ko-KR" altLang="en-US" smtClean="0"/>
              <a:t>2009-06-27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70A-9F88-45C2-9C1B-5E0E241138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7FC-5D08-4CBC-816B-67254FECAF00}" type="datetimeFigureOut">
              <a:rPr lang="ko-KR" altLang="en-US" smtClean="0"/>
              <a:t>2009-06-27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70A-9F88-45C2-9C1B-5E0E241138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7FC-5D08-4CBC-816B-67254FECAF00}" type="datetimeFigureOut">
              <a:rPr lang="ko-KR" altLang="en-US" smtClean="0"/>
              <a:t>2009-06-27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70A-9F88-45C2-9C1B-5E0E241138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7FC-5D08-4CBC-816B-67254FECAF00}" type="datetimeFigureOut">
              <a:rPr lang="ko-KR" altLang="en-US" smtClean="0"/>
              <a:t>2009-06-27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70A-9F88-45C2-9C1B-5E0E241138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7FC-5D08-4CBC-816B-67254FECAF00}" type="datetimeFigureOut">
              <a:rPr lang="ko-KR" altLang="en-US" smtClean="0"/>
              <a:t>2009-06-27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70A-9F88-45C2-9C1B-5E0E241138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7FC-5D08-4CBC-816B-67254FECAF00}" type="datetimeFigureOut">
              <a:rPr lang="ko-KR" altLang="en-US" smtClean="0"/>
              <a:t>2009-06-27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70A-9F88-45C2-9C1B-5E0E241138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7FC-5D08-4CBC-816B-67254FECAF00}" type="datetimeFigureOut">
              <a:rPr lang="ko-KR" altLang="en-US" smtClean="0"/>
              <a:t>2009-06-27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70A-9F88-45C2-9C1B-5E0E241138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7FC-5D08-4CBC-816B-67254FECAF00}" type="datetimeFigureOut">
              <a:rPr lang="ko-KR" altLang="en-US" smtClean="0"/>
              <a:t>2009-06-27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70A-9F88-45C2-9C1B-5E0E241138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7FC-5D08-4CBC-816B-67254FECAF00}" type="datetimeFigureOut">
              <a:rPr lang="ko-KR" altLang="en-US" smtClean="0"/>
              <a:t>2009-06-27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70A-9F88-45C2-9C1B-5E0E241138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B7FC-5D08-4CBC-816B-67254FECAF00}" type="datetimeFigureOut">
              <a:rPr lang="ko-KR" altLang="en-US" smtClean="0"/>
              <a:t>2009-06-27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70A-9F88-45C2-9C1B-5E0E241138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CB7FC-5D08-4CBC-816B-67254FECAF00}" type="datetimeFigureOut">
              <a:rPr lang="ko-KR" altLang="en-US" smtClean="0"/>
              <a:t>2009-06-27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EC70A-9F88-45C2-9C1B-5E0E2411389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2009-06-26T15:13:38Z</dcterms:created>
  <dcterms:modified xsi:type="dcterms:W3CDTF">2009-06-26T15:14:36Z</dcterms:modified>
</cp:coreProperties>
</file>