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72F5-62DD-424D-9B2B-EC558DAC2569}" type="datetimeFigureOut">
              <a:rPr lang="ko-KR" altLang="en-US" smtClean="0"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23BE-11DE-4E1F-BA21-54A9B884881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72F5-62DD-424D-9B2B-EC558DAC2569}" type="datetimeFigureOut">
              <a:rPr lang="ko-KR" altLang="en-US" smtClean="0"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23BE-11DE-4E1F-BA21-54A9B884881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72F5-62DD-424D-9B2B-EC558DAC2569}" type="datetimeFigureOut">
              <a:rPr lang="ko-KR" altLang="en-US" smtClean="0"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23BE-11DE-4E1F-BA21-54A9B884881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72F5-62DD-424D-9B2B-EC558DAC2569}" type="datetimeFigureOut">
              <a:rPr lang="ko-KR" altLang="en-US" smtClean="0"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23BE-11DE-4E1F-BA21-54A9B884881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72F5-62DD-424D-9B2B-EC558DAC2569}" type="datetimeFigureOut">
              <a:rPr lang="ko-KR" altLang="en-US" smtClean="0"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23BE-11DE-4E1F-BA21-54A9B884881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72F5-62DD-424D-9B2B-EC558DAC2569}" type="datetimeFigureOut">
              <a:rPr lang="ko-KR" altLang="en-US" smtClean="0"/>
              <a:t>2011-04-17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23BE-11DE-4E1F-BA21-54A9B884881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72F5-62DD-424D-9B2B-EC558DAC2569}" type="datetimeFigureOut">
              <a:rPr lang="ko-KR" altLang="en-US" smtClean="0"/>
              <a:t>2011-04-17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23BE-11DE-4E1F-BA21-54A9B884881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72F5-62DD-424D-9B2B-EC558DAC2569}" type="datetimeFigureOut">
              <a:rPr lang="ko-KR" altLang="en-US" smtClean="0"/>
              <a:t>2011-04-17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23BE-11DE-4E1F-BA21-54A9B884881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72F5-62DD-424D-9B2B-EC558DAC2569}" type="datetimeFigureOut">
              <a:rPr lang="ko-KR" altLang="en-US" smtClean="0"/>
              <a:t>2011-04-17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23BE-11DE-4E1F-BA21-54A9B884881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72F5-62DD-424D-9B2B-EC558DAC2569}" type="datetimeFigureOut">
              <a:rPr lang="ko-KR" altLang="en-US" smtClean="0"/>
              <a:t>2011-04-17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23BE-11DE-4E1F-BA21-54A9B884881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72F5-62DD-424D-9B2B-EC558DAC2569}" type="datetimeFigureOut">
              <a:rPr lang="ko-KR" altLang="en-US" smtClean="0"/>
              <a:t>2011-04-17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23BE-11DE-4E1F-BA21-54A9B884881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472F5-62DD-424D-9B2B-EC558DAC2569}" type="datetimeFigureOut">
              <a:rPr lang="ko-KR" altLang="en-US" smtClean="0"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123BE-11DE-4E1F-BA21-54A9B884881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1</dc:creator>
  <cp:lastModifiedBy>1</cp:lastModifiedBy>
  <cp:revision>1</cp:revision>
  <dcterms:created xsi:type="dcterms:W3CDTF">2011-04-17T04:54:20Z</dcterms:created>
  <dcterms:modified xsi:type="dcterms:W3CDTF">2011-04-17T04:55:02Z</dcterms:modified>
</cp:coreProperties>
</file>