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335DC-BE7F-4D42-9A6A-3367909C2A7D}" type="datetimeFigureOut">
              <a:rPr lang="ko-KR" altLang="en-US" smtClean="0"/>
              <a:t>2009-11-24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FD4C2-9E94-4CDE-9049-7AFA72DD63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940448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14282" y="357166"/>
            <a:ext cx="47211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32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나의 안식처는 오직 예수</a:t>
            </a:r>
            <a:endParaRPr lang="en-US" altLang="ko-KR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001024" y="4786322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79433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10310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325"/>
            <a:ext cx="9144000" cy="2964799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10310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3050"/>
            <a:ext cx="9144000" cy="1296719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10310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01" y="785794"/>
            <a:ext cx="8942093" cy="316965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10310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13/19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26" y="428604"/>
            <a:ext cx="8868947" cy="3108703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10310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14/19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53" y="857232"/>
            <a:ext cx="8942093" cy="289536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10310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15/19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24" y="642918"/>
            <a:ext cx="8728751" cy="282221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10310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16/19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72128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10310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17/19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2588269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10310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273954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10310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79433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964799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9" y="1571612"/>
            <a:ext cx="9094481" cy="1383678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8001024" y="4786322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6730"/>
            <a:ext cx="9144000" cy="273227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001024" y="4786322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70" y="500042"/>
            <a:ext cx="8582459" cy="322451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9144000" cy="2989151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01024" y="4786322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115" y="571480"/>
            <a:ext cx="8027769" cy="2797833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8001024" y="4786322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9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1722871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001024" y="4786322"/>
            <a:ext cx="8531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23</Words>
  <Application>Microsoft Office PowerPoint</Application>
  <PresentationFormat>화면 슬라이드 쇼(4:3)</PresentationFormat>
  <Paragraphs>20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10</cp:revision>
  <dcterms:created xsi:type="dcterms:W3CDTF">2009-11-24T00:30:37Z</dcterms:created>
  <dcterms:modified xsi:type="dcterms:W3CDTF">2009-11-24T02:17:37Z</dcterms:modified>
</cp:coreProperties>
</file>