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60" r:id="rId2"/>
    <p:sldId id="261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C185-05F9-46D3-9F82-324635A699F3}" type="datetimeFigureOut">
              <a:rPr lang="ko-KR" altLang="en-US" smtClean="0"/>
              <a:pPr/>
              <a:t>2011-05-07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F3F4-18BF-46C6-A960-F4FB31FBBFB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C185-05F9-46D3-9F82-324635A699F3}" type="datetimeFigureOut">
              <a:rPr lang="ko-KR" altLang="en-US" smtClean="0"/>
              <a:pPr/>
              <a:t>2011-05-07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F3F4-18BF-46C6-A960-F4FB31FBBFB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C185-05F9-46D3-9F82-324635A699F3}" type="datetimeFigureOut">
              <a:rPr lang="ko-KR" altLang="en-US" smtClean="0"/>
              <a:pPr/>
              <a:t>2011-05-07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F3F4-18BF-46C6-A960-F4FB31FBBFB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C185-05F9-46D3-9F82-324635A699F3}" type="datetimeFigureOut">
              <a:rPr lang="ko-KR" altLang="en-US" smtClean="0"/>
              <a:pPr/>
              <a:t>2011-05-07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F3F4-18BF-46C6-A960-F4FB31FBBFB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C185-05F9-46D3-9F82-324635A699F3}" type="datetimeFigureOut">
              <a:rPr lang="ko-KR" altLang="en-US" smtClean="0"/>
              <a:pPr/>
              <a:t>2011-05-07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F3F4-18BF-46C6-A960-F4FB31FBBFB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C185-05F9-46D3-9F82-324635A699F3}" type="datetimeFigureOut">
              <a:rPr lang="ko-KR" altLang="en-US" smtClean="0"/>
              <a:pPr/>
              <a:t>2011-05-07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F3F4-18BF-46C6-A960-F4FB31FBBFB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C185-05F9-46D3-9F82-324635A699F3}" type="datetimeFigureOut">
              <a:rPr lang="ko-KR" altLang="en-US" smtClean="0"/>
              <a:pPr/>
              <a:t>2011-05-07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F3F4-18BF-46C6-A960-F4FB31FBBFB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C185-05F9-46D3-9F82-324635A699F3}" type="datetimeFigureOut">
              <a:rPr lang="ko-KR" altLang="en-US" smtClean="0"/>
              <a:pPr/>
              <a:t>2011-05-07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F3F4-18BF-46C6-A960-F4FB31FBBFB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C185-05F9-46D3-9F82-324635A699F3}" type="datetimeFigureOut">
              <a:rPr lang="ko-KR" altLang="en-US" smtClean="0"/>
              <a:pPr/>
              <a:t>2011-05-07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F3F4-18BF-46C6-A960-F4FB31FBBFB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C185-05F9-46D3-9F82-324635A699F3}" type="datetimeFigureOut">
              <a:rPr lang="ko-KR" altLang="en-US" smtClean="0"/>
              <a:pPr/>
              <a:t>2011-05-07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F3F4-18BF-46C6-A960-F4FB31FBBFB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C185-05F9-46D3-9F82-324635A699F3}" type="datetimeFigureOut">
              <a:rPr lang="ko-KR" altLang="en-US" smtClean="0"/>
              <a:pPr/>
              <a:t>2011-05-07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F3F4-18BF-46C6-A960-F4FB31FBBFB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3C185-05F9-46D3-9F82-324635A699F3}" type="datetimeFigureOut">
              <a:rPr lang="ko-KR" altLang="en-US" smtClean="0"/>
              <a:pPr/>
              <a:t>2011-05-07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6F3F4-18BF-46C6-A960-F4FB31FBBFB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cafefiles.naver.net/20100209_160/dgtal_1265674085953mEPHy_jpg/%B3%EB%B6%F5%C2%F9%BE%E7_dgt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0326"/>
            <a:ext cx="9144000" cy="6918325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모서리가 둥근 직사각형 5"/>
          <p:cNvSpPr/>
          <p:nvPr/>
        </p:nvSpPr>
        <p:spPr>
          <a:xfrm>
            <a:off x="0" y="1071546"/>
            <a:ext cx="9144000" cy="292895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1785918" y="142852"/>
            <a:ext cx="5000660" cy="100013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2000232" y="285728"/>
            <a:ext cx="4531521" cy="6309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3500" b="1" u="sng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강B" pitchFamily="18" charset="-127"/>
                <a:ea typeface="HY강B" pitchFamily="18" charset="-127"/>
              </a:rPr>
              <a:t>나의 삶이 주께 영광</a:t>
            </a:r>
            <a:endParaRPr lang="en-US" altLang="ko-KR" sz="3500" b="1" u="sng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강B" pitchFamily="18" charset="-127"/>
              <a:ea typeface="HY강B" pitchFamily="18" charset="-127"/>
            </a:endParaRPr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1285860"/>
            <a:ext cx="7786742" cy="2677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cafefiles.naver.net/20100209_160/dgtal_1265674085953mEPHy_jpg/%B3%EB%B6%F5%C2%F9%BE%E7_dgt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0326"/>
            <a:ext cx="9144000" cy="6918325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모서리가 둥근 직사각형 5"/>
          <p:cNvSpPr/>
          <p:nvPr/>
        </p:nvSpPr>
        <p:spPr>
          <a:xfrm>
            <a:off x="0" y="571480"/>
            <a:ext cx="9144000" cy="528641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714356"/>
            <a:ext cx="7358114" cy="50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4</Words>
  <Application>Microsoft Office PowerPoint</Application>
  <PresentationFormat>화면 슬라이드 쇼(4:3)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..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.</dc:creator>
  <cp:lastModifiedBy>이삭</cp:lastModifiedBy>
  <cp:revision>7</cp:revision>
  <dcterms:created xsi:type="dcterms:W3CDTF">2010-02-27T13:51:51Z</dcterms:created>
  <dcterms:modified xsi:type="dcterms:W3CDTF">2011-05-07T11:55:38Z</dcterms:modified>
</cp:coreProperties>
</file>