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C185-05F9-46D3-9F82-324635A699F3}" type="datetimeFigureOut">
              <a:rPr lang="ko-KR" altLang="en-US" smtClean="0"/>
              <a:pPr/>
              <a:t>2011-05-07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F3F4-18BF-46C6-A960-F4FB31FBBF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afefiles.naver.net/20100209_160/dgtal_1265674085953mEPHy_jpg/%B3%EB%B6%F5%C2%F9%BE%E7_dg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26"/>
            <a:ext cx="9144000" cy="691832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0" y="1071546"/>
            <a:ext cx="9144000" cy="292895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785918" y="142852"/>
            <a:ext cx="5000660" cy="10001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000232" y="285728"/>
            <a:ext cx="4531521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5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강B" pitchFamily="18" charset="-127"/>
                <a:ea typeface="HY강B" pitchFamily="18" charset="-127"/>
              </a:rPr>
              <a:t>나의 삶이 주께 영광</a:t>
            </a:r>
            <a:endParaRPr lang="en-US" altLang="ko-KR" sz="35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85860"/>
            <a:ext cx="7786742" cy="267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afefiles.naver.net/20100209_160/dgtal_1265674085953mEPHy_jpg/%B3%EB%B6%F5%C2%F9%BE%E7_dg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26"/>
            <a:ext cx="9144000" cy="691832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0" y="571480"/>
            <a:ext cx="9144000" cy="52864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14356"/>
            <a:ext cx="7358114" cy="50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이삭</cp:lastModifiedBy>
  <cp:revision>7</cp:revision>
  <dcterms:created xsi:type="dcterms:W3CDTF">2010-02-27T13:51:51Z</dcterms:created>
  <dcterms:modified xsi:type="dcterms:W3CDTF">2011-05-07T11:55:38Z</dcterms:modified>
</cp:coreProperties>
</file>