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57" r:id="rId4"/>
    <p:sldId id="261" r:id="rId5"/>
    <p:sldId id="258" r:id="rId6"/>
    <p:sldId id="262" r:id="rId7"/>
    <p:sldId id="259" r:id="rId8"/>
    <p:sldId id="263" r:id="rId9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65F8-A995-4590-9E3D-74778564A002}" type="datetimeFigureOut">
              <a:rPr lang="ko-KR" altLang="en-US" smtClean="0"/>
              <a:t>2009-10-12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5C41-507A-43CC-98BB-9EACC6E85AA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65F8-A995-4590-9E3D-74778564A002}" type="datetimeFigureOut">
              <a:rPr lang="ko-KR" altLang="en-US" smtClean="0"/>
              <a:t>2009-10-12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5C41-507A-43CC-98BB-9EACC6E85AA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65F8-A995-4590-9E3D-74778564A002}" type="datetimeFigureOut">
              <a:rPr lang="ko-KR" altLang="en-US" smtClean="0"/>
              <a:t>2009-10-12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5C41-507A-43CC-98BB-9EACC6E85AA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65F8-A995-4590-9E3D-74778564A002}" type="datetimeFigureOut">
              <a:rPr lang="ko-KR" altLang="en-US" smtClean="0"/>
              <a:t>2009-10-12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5C41-507A-43CC-98BB-9EACC6E85AA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65F8-A995-4590-9E3D-74778564A002}" type="datetimeFigureOut">
              <a:rPr lang="ko-KR" altLang="en-US" smtClean="0"/>
              <a:t>2009-10-12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5C41-507A-43CC-98BB-9EACC6E85AA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65F8-A995-4590-9E3D-74778564A002}" type="datetimeFigureOut">
              <a:rPr lang="ko-KR" altLang="en-US" smtClean="0"/>
              <a:t>2009-10-12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5C41-507A-43CC-98BB-9EACC6E85AA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65F8-A995-4590-9E3D-74778564A002}" type="datetimeFigureOut">
              <a:rPr lang="ko-KR" altLang="en-US" smtClean="0"/>
              <a:t>2009-10-12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5C41-507A-43CC-98BB-9EACC6E85AA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65F8-A995-4590-9E3D-74778564A002}" type="datetimeFigureOut">
              <a:rPr lang="ko-KR" altLang="en-US" smtClean="0"/>
              <a:t>2009-10-12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5C41-507A-43CC-98BB-9EACC6E85AA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65F8-A995-4590-9E3D-74778564A002}" type="datetimeFigureOut">
              <a:rPr lang="ko-KR" altLang="en-US" smtClean="0"/>
              <a:t>2009-10-12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5C41-507A-43CC-98BB-9EACC6E85AA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65F8-A995-4590-9E3D-74778564A002}" type="datetimeFigureOut">
              <a:rPr lang="ko-KR" altLang="en-US" smtClean="0"/>
              <a:t>2009-10-12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5C41-507A-43CC-98BB-9EACC6E85AA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265F8-A995-4590-9E3D-74778564A002}" type="datetimeFigureOut">
              <a:rPr lang="ko-KR" altLang="en-US" smtClean="0"/>
              <a:t>2009-10-12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55C41-507A-43CC-98BB-9EACC6E85AA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265F8-A995-4590-9E3D-74778564A002}" type="datetimeFigureOut">
              <a:rPr lang="ko-KR" altLang="en-US" smtClean="0"/>
              <a:t>2009-10-12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55C41-507A-43CC-98BB-9EACC6E85AAC}" type="slidenum">
              <a:rPr lang="ko-KR" altLang="en-US" smtClean="0"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그림 7" descr="그림11.png"/>
          <p:cNvPicPr>
            <a:picLocks noChangeAspect="1"/>
          </p:cNvPicPr>
          <p:nvPr/>
        </p:nvPicPr>
        <p:blipFill>
          <a:blip r:embed="rId3"/>
          <a:srcRect b="50000"/>
          <a:stretch>
            <a:fillRect/>
          </a:stretch>
        </p:blipFill>
        <p:spPr>
          <a:xfrm>
            <a:off x="0" y="642918"/>
            <a:ext cx="9144000" cy="2798228"/>
          </a:xfrm>
          <a:prstGeom prst="rect">
            <a:avLst/>
          </a:prstGeom>
        </p:spPr>
      </p:pic>
      <p:sp>
        <p:nvSpPr>
          <p:cNvPr id="9" name="TextBox 8"/>
          <p:cNvSpPr txBox="1"/>
          <p:nvPr/>
        </p:nvSpPr>
        <p:spPr>
          <a:xfrm>
            <a:off x="7858148" y="378619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  <a:t>1/8</a:t>
            </a:r>
            <a:endParaRPr lang="ko-KR" altLang="en-US" dirty="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58148" y="378619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휴먼엑스포" pitchFamily="18" charset="-127"/>
                <a:ea typeface="휴먼엑스포" pitchFamily="18" charset="-127"/>
              </a:rPr>
              <a:t>2</a:t>
            </a:r>
            <a: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  <a:t>/8</a:t>
            </a:r>
            <a:endParaRPr lang="ko-KR" altLang="en-US" dirty="0">
              <a:latin typeface="휴먼엑스포" pitchFamily="18" charset="-127"/>
              <a:ea typeface="휴먼엑스포" pitchFamily="18" charset="-127"/>
            </a:endParaRPr>
          </a:p>
        </p:txBody>
      </p:sp>
      <p:pic>
        <p:nvPicPr>
          <p:cNvPr id="5" name="그림 4" descr="그림1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46643"/>
            <a:ext cx="9144000" cy="2739547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21.png"/>
          <p:cNvPicPr>
            <a:picLocks noChangeAspect="1"/>
          </p:cNvPicPr>
          <p:nvPr/>
        </p:nvPicPr>
        <p:blipFill>
          <a:blip r:embed="rId3"/>
          <a:srcRect b="50000"/>
          <a:stretch>
            <a:fillRect/>
          </a:stretch>
        </p:blipFill>
        <p:spPr>
          <a:xfrm>
            <a:off x="0" y="630772"/>
            <a:ext cx="9144000" cy="279822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858148" y="378619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휴먼엑스포" pitchFamily="18" charset="-127"/>
                <a:ea typeface="휴먼엑스포" pitchFamily="18" charset="-127"/>
              </a:rPr>
              <a:t>3</a:t>
            </a:r>
            <a: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  <a:t>/8</a:t>
            </a:r>
            <a:endParaRPr lang="ko-KR" altLang="en-US" dirty="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58148" y="378619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  <a:t>4/8</a:t>
            </a:r>
            <a:endParaRPr lang="ko-KR" altLang="en-US" dirty="0">
              <a:latin typeface="휴먼엑스포" pitchFamily="18" charset="-127"/>
              <a:ea typeface="휴먼엑스포" pitchFamily="18" charset="-127"/>
            </a:endParaRPr>
          </a:p>
        </p:txBody>
      </p:sp>
      <p:pic>
        <p:nvPicPr>
          <p:cNvPr id="5" name="그림 4" descr="그림2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00108"/>
            <a:ext cx="9144000" cy="280651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31.png"/>
          <p:cNvPicPr>
            <a:picLocks noChangeAspect="1"/>
          </p:cNvPicPr>
          <p:nvPr/>
        </p:nvPicPr>
        <p:blipFill>
          <a:blip r:embed="rId2"/>
          <a:srcRect b="50000"/>
          <a:stretch>
            <a:fillRect/>
          </a:stretch>
        </p:blipFill>
        <p:spPr>
          <a:xfrm>
            <a:off x="0" y="630772"/>
            <a:ext cx="9144000" cy="279822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858148" y="378619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휴먼엑스포" pitchFamily="18" charset="-127"/>
                <a:ea typeface="휴먼엑스포" pitchFamily="18" charset="-127"/>
              </a:rPr>
              <a:t>5</a:t>
            </a:r>
            <a: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  <a:t>/8</a:t>
            </a:r>
            <a:endParaRPr lang="ko-KR" altLang="en-US" dirty="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58148" y="378619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  <a:t>6/8</a:t>
            </a:r>
            <a:endParaRPr lang="ko-KR" altLang="en-US" dirty="0">
              <a:latin typeface="휴먼엑스포" pitchFamily="18" charset="-127"/>
              <a:ea typeface="휴먼엑스포" pitchFamily="18" charset="-127"/>
            </a:endParaRPr>
          </a:p>
        </p:txBody>
      </p:sp>
      <p:pic>
        <p:nvPicPr>
          <p:cNvPr id="5" name="그림 4" descr="그림32.p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000108"/>
            <a:ext cx="9144000" cy="2806514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그림 1" descr="그림41.png"/>
          <p:cNvPicPr>
            <a:picLocks noChangeAspect="1"/>
          </p:cNvPicPr>
          <p:nvPr/>
        </p:nvPicPr>
        <p:blipFill>
          <a:blip r:embed="rId3"/>
          <a:srcRect b="50000"/>
          <a:stretch>
            <a:fillRect/>
          </a:stretch>
        </p:blipFill>
        <p:spPr>
          <a:xfrm>
            <a:off x="0" y="630772"/>
            <a:ext cx="9144000" cy="279822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7858148" y="378619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  <a:t>7/8</a:t>
            </a:r>
            <a:endParaRPr lang="ko-KR" altLang="en-US" dirty="0">
              <a:latin typeface="휴먼엑스포" pitchFamily="18" charset="-127"/>
              <a:ea typeface="휴먼엑스포" pitchFamily="18" charset="-127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7858148" y="3786190"/>
            <a:ext cx="9286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dirty="0">
                <a:latin typeface="휴먼엑스포" pitchFamily="18" charset="-127"/>
                <a:ea typeface="휴먼엑스포" pitchFamily="18" charset="-127"/>
              </a:rPr>
              <a:t>8</a:t>
            </a:r>
            <a:r>
              <a:rPr lang="en-US" altLang="ko-KR" dirty="0" smtClean="0">
                <a:latin typeface="휴먼엑스포" pitchFamily="18" charset="-127"/>
                <a:ea typeface="휴먼엑스포" pitchFamily="18" charset="-127"/>
              </a:rPr>
              <a:t>/8</a:t>
            </a:r>
            <a:endParaRPr lang="ko-KR" altLang="en-US" dirty="0">
              <a:latin typeface="휴먼엑스포" pitchFamily="18" charset="-127"/>
              <a:ea typeface="휴먼엑스포" pitchFamily="18" charset="-127"/>
            </a:endParaRPr>
          </a:p>
        </p:txBody>
      </p:sp>
      <p:pic>
        <p:nvPicPr>
          <p:cNvPr id="5" name="그림 4" descr="그림42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000108"/>
            <a:ext cx="9144000" cy="280651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8</Words>
  <Application>Microsoft Office PowerPoint</Application>
  <PresentationFormat>화면 슬라이드 쇼(4:3)</PresentationFormat>
  <Paragraphs>8</Paragraphs>
  <Slides>8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8</vt:i4>
      </vt:variant>
    </vt:vector>
  </HeadingPairs>
  <TitlesOfParts>
    <vt:vector size="9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</vt:vector>
  </TitlesOfParts>
  <Company>KOREA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韓國人</dc:creator>
  <cp:lastModifiedBy>韓國人</cp:lastModifiedBy>
  <cp:revision>4</cp:revision>
  <dcterms:created xsi:type="dcterms:W3CDTF">2009-10-12T01:17:41Z</dcterms:created>
  <dcterms:modified xsi:type="dcterms:W3CDTF">2009-10-12T01:35:39Z</dcterms:modified>
</cp:coreProperties>
</file>