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0ADA-6FBC-4976-A48B-18AB3B308B1A}" type="datetimeFigureOut">
              <a:rPr lang="ko-KR" altLang="en-US" smtClean="0"/>
              <a:t>2009-09-03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8C864-A2FF-4D05-B525-098B0B39B2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2009-09-03T04:12:25Z</dcterms:created>
  <dcterms:modified xsi:type="dcterms:W3CDTF">2009-09-03T04:13:05Z</dcterms:modified>
</cp:coreProperties>
</file>