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8521B-94B0-4F3D-BC48-5F3B57F8CF12}" type="datetimeFigureOut">
              <a:rPr lang="ko-KR" altLang="en-US" smtClean="0"/>
              <a:pPr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8BBCB-C349-42F4-96B8-B0FB85FC1F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022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1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214422"/>
            <a:ext cx="8001056" cy="45218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8" y="2500306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나 의  반석이신  하나님 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4929198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행하신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모든것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</a:t>
            </a:r>
            <a:r>
              <a:rPr lang="ko-KR" altLang="en-US" sz="3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완전하시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니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나의 반석이신 하나님</a:t>
            </a:r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022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1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161419"/>
            <a:ext cx="8572560" cy="50660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4480" y="2643182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나 의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생명되신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 하나님 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521495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내게행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하신일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찬양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합니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 다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나의 반석이신 하나님</a:t>
            </a:r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022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1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408003"/>
            <a:ext cx="8985310" cy="47356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71604" y="2928934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신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실하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신 하나님   실수가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없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신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286388"/>
            <a:ext cx="428628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좋으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신 나의 주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나의 반석이신 하나님</a:t>
            </a:r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022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1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26" y="1214422"/>
            <a:ext cx="8987374" cy="49292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0166" y="2786058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신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실하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신 하나님   실수가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없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신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9124" y="521495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좋으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 신 나의 주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나의 반석이신 하나님</a:t>
            </a:r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56</Words>
  <Application>Microsoft Office PowerPoint</Application>
  <PresentationFormat>화면 슬라이드 쇼(4:3)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Windows XP</cp:lastModifiedBy>
  <cp:revision>8</cp:revision>
  <dcterms:created xsi:type="dcterms:W3CDTF">2009-03-21T10:59:29Z</dcterms:created>
  <dcterms:modified xsi:type="dcterms:W3CDTF">2009-06-13T12:13:58Z</dcterms:modified>
</cp:coreProperties>
</file>