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521B-94B0-4F3D-BC48-5F3B57F8CF12}" type="datetimeFigureOut">
              <a:rPr lang="ko-KR" altLang="en-US" smtClean="0"/>
              <a:pPr/>
              <a:t>2009-06-13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8BBCB-C349-42F4-96B8-B0FB85FC1F1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521B-94B0-4F3D-BC48-5F3B57F8CF12}" type="datetimeFigureOut">
              <a:rPr lang="ko-KR" altLang="en-US" smtClean="0"/>
              <a:pPr/>
              <a:t>2009-06-13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8BBCB-C349-42F4-96B8-B0FB85FC1F1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521B-94B0-4F3D-BC48-5F3B57F8CF12}" type="datetimeFigureOut">
              <a:rPr lang="ko-KR" altLang="en-US" smtClean="0"/>
              <a:pPr/>
              <a:t>2009-06-13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8BBCB-C349-42F4-96B8-B0FB85FC1F1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521B-94B0-4F3D-BC48-5F3B57F8CF12}" type="datetimeFigureOut">
              <a:rPr lang="ko-KR" altLang="en-US" smtClean="0"/>
              <a:pPr/>
              <a:t>2009-06-13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8BBCB-C349-42F4-96B8-B0FB85FC1F1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521B-94B0-4F3D-BC48-5F3B57F8CF12}" type="datetimeFigureOut">
              <a:rPr lang="ko-KR" altLang="en-US" smtClean="0"/>
              <a:pPr/>
              <a:t>2009-06-13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8BBCB-C349-42F4-96B8-B0FB85FC1F1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521B-94B0-4F3D-BC48-5F3B57F8CF12}" type="datetimeFigureOut">
              <a:rPr lang="ko-KR" altLang="en-US" smtClean="0"/>
              <a:pPr/>
              <a:t>2009-06-13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8BBCB-C349-42F4-96B8-B0FB85FC1F1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521B-94B0-4F3D-BC48-5F3B57F8CF12}" type="datetimeFigureOut">
              <a:rPr lang="ko-KR" altLang="en-US" smtClean="0"/>
              <a:pPr/>
              <a:t>2009-06-13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8BBCB-C349-42F4-96B8-B0FB85FC1F1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521B-94B0-4F3D-BC48-5F3B57F8CF12}" type="datetimeFigureOut">
              <a:rPr lang="ko-KR" altLang="en-US" smtClean="0"/>
              <a:pPr/>
              <a:t>2009-06-13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8BBCB-C349-42F4-96B8-B0FB85FC1F1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521B-94B0-4F3D-BC48-5F3B57F8CF12}" type="datetimeFigureOut">
              <a:rPr lang="ko-KR" altLang="en-US" smtClean="0"/>
              <a:pPr/>
              <a:t>2009-06-13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8BBCB-C349-42F4-96B8-B0FB85FC1F1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521B-94B0-4F3D-BC48-5F3B57F8CF12}" type="datetimeFigureOut">
              <a:rPr lang="ko-KR" altLang="en-US" smtClean="0"/>
              <a:pPr/>
              <a:t>2009-06-13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8BBCB-C349-42F4-96B8-B0FB85FC1F1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521B-94B0-4F3D-BC48-5F3B57F8CF12}" type="datetimeFigureOut">
              <a:rPr lang="ko-KR" altLang="en-US" smtClean="0"/>
              <a:pPr/>
              <a:t>2009-06-13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8BBCB-C349-42F4-96B8-B0FB85FC1F1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8521B-94B0-4F3D-BC48-5F3B57F8CF12}" type="datetimeFigureOut">
              <a:rPr lang="ko-KR" altLang="en-US" smtClean="0"/>
              <a:pPr/>
              <a:t>2009-06-13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8BBCB-C349-42F4-96B8-B0FB85FC1F1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022_128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그림 4" descr="1-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1214422"/>
            <a:ext cx="8001056" cy="452188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85918" y="2500306"/>
            <a:ext cx="5072098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고신2체" pitchFamily="2" charset="-127"/>
              </a:rPr>
              <a:t> 나 의  반석이신  하나님 </a:t>
            </a:r>
            <a:endParaRPr lang="en-US" altLang="ko-KR" sz="32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고신2체" pitchFamily="2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71604" y="4929198"/>
            <a:ext cx="628654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고신2체" pitchFamily="2" charset="-127"/>
              </a:rPr>
              <a:t>행하신 </a:t>
            </a:r>
            <a:r>
              <a:rPr lang="ko-KR" altLang="en-US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고신2체" pitchFamily="2" charset="-127"/>
              </a:rPr>
              <a:t>모든것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고신2체" pitchFamily="2" charset="-127"/>
              </a:rPr>
              <a:t> </a:t>
            </a:r>
            <a:r>
              <a:rPr lang="ko-KR" altLang="en-US" sz="32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고신2체" pitchFamily="2" charset="-127"/>
              </a:rPr>
              <a:t> </a:t>
            </a:r>
            <a:r>
              <a:rPr lang="ko-KR" altLang="en-US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고신2체" pitchFamily="2" charset="-127"/>
              </a:rPr>
              <a:t>완전하시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고신2체" pitchFamily="2" charset="-127"/>
              </a:rPr>
              <a:t>   </a:t>
            </a:r>
            <a:r>
              <a:rPr lang="ko-KR" altLang="en-US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고신2체" pitchFamily="2" charset="-127"/>
              </a:rPr>
              <a:t>니</a:t>
            </a:r>
            <a:endParaRPr lang="en-US" altLang="ko-KR" sz="32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고신2체" pitchFamily="2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58" y="428604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고신2체" pitchFamily="2" charset="-127"/>
              </a:rPr>
              <a:t>나의 반석이신 하나님</a:t>
            </a:r>
            <a:endParaRPr lang="ko-KR" alt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022_128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그림 4" descr="1-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1161419"/>
            <a:ext cx="8572560" cy="50660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14480" y="2643182"/>
            <a:ext cx="464347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고신2체" pitchFamily="2" charset="-127"/>
              </a:rPr>
              <a:t>나 의  </a:t>
            </a:r>
            <a:r>
              <a:rPr lang="ko-KR" altLang="en-US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고신2체" pitchFamily="2" charset="-127"/>
              </a:rPr>
              <a:t>생명되신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고신2체" pitchFamily="2" charset="-127"/>
              </a:rPr>
              <a:t>  하나님 </a:t>
            </a:r>
            <a:endParaRPr lang="en-US" altLang="ko-KR" sz="32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고신2체" pitchFamily="2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5984" y="5214950"/>
            <a:ext cx="628654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고신2체" pitchFamily="2" charset="-127"/>
              </a:rPr>
              <a:t>내게행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고신2체" pitchFamily="2" charset="-127"/>
              </a:rPr>
              <a:t> </a:t>
            </a:r>
            <a:r>
              <a:rPr lang="ko-KR" altLang="en-US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고신2체" pitchFamily="2" charset="-127"/>
              </a:rPr>
              <a:t>하신일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고신2체" pitchFamily="2" charset="-127"/>
              </a:rPr>
              <a:t> 찬양 </a:t>
            </a:r>
            <a:r>
              <a:rPr lang="ko-KR" altLang="en-US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고신2체" pitchFamily="2" charset="-127"/>
              </a:rPr>
              <a:t>합니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고신2체" pitchFamily="2" charset="-127"/>
              </a:rPr>
              <a:t>  다</a:t>
            </a:r>
            <a:endParaRPr lang="en-US" altLang="ko-KR" sz="32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고신2체" pitchFamily="2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58" y="428604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고신2체" pitchFamily="2" charset="-127"/>
              </a:rPr>
              <a:t>나의 반석이신 하나님</a:t>
            </a:r>
            <a:endParaRPr lang="ko-KR" alt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022_128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그림 4" descr="1-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1408003"/>
            <a:ext cx="8985310" cy="473564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71604" y="2928934"/>
            <a:ext cx="71438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고신2체" pitchFamily="2" charset="-127"/>
              </a:rPr>
              <a:t>신 </a:t>
            </a:r>
            <a:r>
              <a:rPr lang="ko-KR" altLang="en-US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고신2체" pitchFamily="2" charset="-127"/>
              </a:rPr>
              <a:t>실하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고신2체" pitchFamily="2" charset="-127"/>
              </a:rPr>
              <a:t> 신 하나님   실수가  </a:t>
            </a:r>
            <a:r>
              <a:rPr lang="ko-KR" altLang="en-US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고신2체" pitchFamily="2" charset="-127"/>
              </a:rPr>
              <a:t>없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고신2체" pitchFamily="2" charset="-127"/>
              </a:rPr>
              <a:t> </a:t>
            </a:r>
            <a:r>
              <a:rPr lang="ko-KR" altLang="en-US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고신2체" pitchFamily="2" charset="-127"/>
              </a:rPr>
              <a:t>으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고신2체" pitchFamily="2" charset="-127"/>
              </a:rPr>
              <a:t> 신</a:t>
            </a:r>
            <a:endParaRPr lang="en-US" altLang="ko-KR" sz="32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고신2체" pitchFamily="2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5286388"/>
            <a:ext cx="428628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고신2체" pitchFamily="2" charset="-127"/>
              </a:rPr>
              <a:t>좋으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고신2체" pitchFamily="2" charset="-127"/>
              </a:rPr>
              <a:t> 신 나의 주 </a:t>
            </a:r>
            <a:r>
              <a:rPr lang="en-US" altLang="ko-KR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고신2체" pitchFamily="2" charset="-127"/>
              </a:rPr>
              <a:t>~</a:t>
            </a:r>
            <a:endParaRPr lang="en-US" altLang="ko-KR" sz="32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고신2체" pitchFamily="2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58" y="428604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고신2체" pitchFamily="2" charset="-127"/>
              </a:rPr>
              <a:t>나의 반석이신 하나님</a:t>
            </a:r>
            <a:endParaRPr lang="ko-KR" alt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022_128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그림 4" descr="1-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626" y="1214422"/>
            <a:ext cx="8987374" cy="492922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00166" y="2786058"/>
            <a:ext cx="71438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고신2체" pitchFamily="2" charset="-127"/>
              </a:rPr>
              <a:t>신 </a:t>
            </a:r>
            <a:r>
              <a:rPr lang="ko-KR" altLang="en-US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고신2체" pitchFamily="2" charset="-127"/>
              </a:rPr>
              <a:t>실하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고신2체" pitchFamily="2" charset="-127"/>
              </a:rPr>
              <a:t> 신 하나님   실수가  </a:t>
            </a:r>
            <a:r>
              <a:rPr lang="ko-KR" altLang="en-US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고신2체" pitchFamily="2" charset="-127"/>
              </a:rPr>
              <a:t>없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고신2체" pitchFamily="2" charset="-127"/>
              </a:rPr>
              <a:t> </a:t>
            </a:r>
            <a:r>
              <a:rPr lang="ko-KR" altLang="en-US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고신2체" pitchFamily="2" charset="-127"/>
              </a:rPr>
              <a:t>으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고신2체" pitchFamily="2" charset="-127"/>
              </a:rPr>
              <a:t> 신</a:t>
            </a:r>
            <a:endParaRPr lang="en-US" altLang="ko-KR" sz="32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고신2체" pitchFamily="2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29124" y="5214950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고신2체" pitchFamily="2" charset="-127"/>
              </a:rPr>
              <a:t>좋으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고신2체" pitchFamily="2" charset="-127"/>
              </a:rPr>
              <a:t> 신 나의 주 </a:t>
            </a:r>
            <a:r>
              <a:rPr lang="en-US" altLang="ko-KR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고신2체" pitchFamily="2" charset="-127"/>
              </a:rPr>
              <a:t>~</a:t>
            </a:r>
            <a:endParaRPr lang="en-US" altLang="ko-KR" sz="32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고신2체" pitchFamily="2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58" y="428604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고신2체" pitchFamily="2" charset="-127"/>
              </a:rPr>
              <a:t>나의 반석이신 하나님</a:t>
            </a:r>
            <a:endParaRPr lang="ko-KR" alt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56</Words>
  <Application>Microsoft Office PowerPoint</Application>
  <PresentationFormat>화면 슬라이드 쇼(4:3)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BlackEdition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Windows XP</dc:creator>
  <cp:lastModifiedBy>Windows XP</cp:lastModifiedBy>
  <cp:revision>8</cp:revision>
  <dcterms:created xsi:type="dcterms:W3CDTF">2009-03-21T10:59:29Z</dcterms:created>
  <dcterms:modified xsi:type="dcterms:W3CDTF">2009-06-13T12:13:58Z</dcterms:modified>
</cp:coreProperties>
</file>