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8F02-F096-40CE-9315-9F15E9AA3B2F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11E9-BBAC-4E45-8186-4C9FFB935B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2009-12-04T10:06:31Z</dcterms:created>
  <dcterms:modified xsi:type="dcterms:W3CDTF">2009-12-04T10:08:50Z</dcterms:modified>
</cp:coreProperties>
</file>