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73" r:id="rId13"/>
    <p:sldId id="272" r:id="rId14"/>
    <p:sldId id="271" r:id="rId15"/>
    <p:sldId id="270" r:id="rId16"/>
    <p:sldId id="269" r:id="rId17"/>
    <p:sldId id="259" r:id="rId18"/>
    <p:sldId id="268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18E6-B535-4706-8D23-2EB8BF31E7CB}" type="datetimeFigureOut">
              <a:rPr lang="ko-KR" altLang="en-US" smtClean="0"/>
              <a:pPr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0F78-3094-4997-B8E8-77621FEBF3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23" name="그림 2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4" name="그림 3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베드로의 눈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57760"/>
            <a:ext cx="4385163" cy="2000240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1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0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54</Words>
  <Application>Microsoft Office PowerPoint</Application>
  <PresentationFormat>화면 슬라이드 쇼(4:3)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13</cp:revision>
  <dcterms:created xsi:type="dcterms:W3CDTF">2009-10-31T17:06:14Z</dcterms:created>
  <dcterms:modified xsi:type="dcterms:W3CDTF">2009-11-05T04:27:03Z</dcterms:modified>
</cp:coreProperties>
</file>