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C225-0302-41EB-8F9E-6E804E4580D3}" type="datetimeFigureOut">
              <a:rPr lang="ko-KR" altLang="en-US" smtClean="0"/>
              <a:t>2009-09-19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FB5E-D9B1-4D66-9AEF-542F46F8A8E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C225-0302-41EB-8F9E-6E804E4580D3}" type="datetimeFigureOut">
              <a:rPr lang="ko-KR" altLang="en-US" smtClean="0"/>
              <a:t>2009-09-19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FB5E-D9B1-4D66-9AEF-542F46F8A8E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C225-0302-41EB-8F9E-6E804E4580D3}" type="datetimeFigureOut">
              <a:rPr lang="ko-KR" altLang="en-US" smtClean="0"/>
              <a:t>2009-09-19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FB5E-D9B1-4D66-9AEF-542F46F8A8E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C225-0302-41EB-8F9E-6E804E4580D3}" type="datetimeFigureOut">
              <a:rPr lang="ko-KR" altLang="en-US" smtClean="0"/>
              <a:t>2009-09-19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FB5E-D9B1-4D66-9AEF-542F46F8A8E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C225-0302-41EB-8F9E-6E804E4580D3}" type="datetimeFigureOut">
              <a:rPr lang="ko-KR" altLang="en-US" smtClean="0"/>
              <a:t>2009-09-19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FB5E-D9B1-4D66-9AEF-542F46F8A8E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C225-0302-41EB-8F9E-6E804E4580D3}" type="datetimeFigureOut">
              <a:rPr lang="ko-KR" altLang="en-US" smtClean="0"/>
              <a:t>2009-09-19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FB5E-D9B1-4D66-9AEF-542F46F8A8E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C225-0302-41EB-8F9E-6E804E4580D3}" type="datetimeFigureOut">
              <a:rPr lang="ko-KR" altLang="en-US" smtClean="0"/>
              <a:t>2009-09-19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FB5E-D9B1-4D66-9AEF-542F46F8A8E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C225-0302-41EB-8F9E-6E804E4580D3}" type="datetimeFigureOut">
              <a:rPr lang="ko-KR" altLang="en-US" smtClean="0"/>
              <a:t>2009-09-19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FB5E-D9B1-4D66-9AEF-542F46F8A8E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C225-0302-41EB-8F9E-6E804E4580D3}" type="datetimeFigureOut">
              <a:rPr lang="ko-KR" altLang="en-US" smtClean="0"/>
              <a:t>2009-09-19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FB5E-D9B1-4D66-9AEF-542F46F8A8E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C225-0302-41EB-8F9E-6E804E4580D3}" type="datetimeFigureOut">
              <a:rPr lang="ko-KR" altLang="en-US" smtClean="0"/>
              <a:t>2009-09-19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FB5E-D9B1-4D66-9AEF-542F46F8A8E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BC225-0302-41EB-8F9E-6E804E4580D3}" type="datetimeFigureOut">
              <a:rPr lang="ko-KR" altLang="en-US" smtClean="0"/>
              <a:t>2009-09-19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FB5E-D9B1-4D66-9AEF-542F46F8A8E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BC225-0302-41EB-8F9E-6E804E4580D3}" type="datetimeFigureOut">
              <a:rPr lang="ko-KR" altLang="en-US" smtClean="0"/>
              <a:t>2009-09-19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9FB5E-D9B1-4D66-9AEF-542F46F8A8E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01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9" name="타원 8"/>
          <p:cNvSpPr/>
          <p:nvPr/>
        </p:nvSpPr>
        <p:spPr>
          <a:xfrm>
            <a:off x="1357322" y="5643578"/>
            <a:ext cx="8429652" cy="85725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1000132" y="2285992"/>
            <a:ext cx="8429652" cy="9286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내용 개체 틀 4" descr="2.bmp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885828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-32" y="-24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dirty="0" smtClean="0">
                <a:ln w="28575">
                  <a:solidFill>
                    <a:schemeClr val="bg1"/>
                  </a:solidFill>
                </a:ln>
              </a:rPr>
              <a:t>나의 노래</a:t>
            </a:r>
            <a:endParaRPr lang="ko-KR" altLang="en-US" sz="3600" b="1" dirty="0">
              <a:ln w="28575"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01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0" name="타원 9"/>
          <p:cNvSpPr/>
          <p:nvPr/>
        </p:nvSpPr>
        <p:spPr>
          <a:xfrm>
            <a:off x="714348" y="2285992"/>
            <a:ext cx="8929750" cy="9286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714348" y="5786454"/>
            <a:ext cx="8858312" cy="9286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3.bmp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01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9" name="타원 8"/>
          <p:cNvSpPr/>
          <p:nvPr/>
        </p:nvSpPr>
        <p:spPr>
          <a:xfrm>
            <a:off x="-71470" y="5786454"/>
            <a:ext cx="9644130" cy="9286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714348" y="2357430"/>
            <a:ext cx="8715436" cy="9286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 descr="4.bmp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01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0" name="타원 9"/>
          <p:cNvSpPr/>
          <p:nvPr/>
        </p:nvSpPr>
        <p:spPr>
          <a:xfrm>
            <a:off x="285720" y="2071678"/>
            <a:ext cx="8429652" cy="9286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71406" y="5429264"/>
            <a:ext cx="9501254" cy="9286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내용 개체 틀 6" descr="5.bmp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01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0" name="타원 9"/>
          <p:cNvSpPr/>
          <p:nvPr/>
        </p:nvSpPr>
        <p:spPr>
          <a:xfrm>
            <a:off x="-500098" y="2357430"/>
            <a:ext cx="10715700" cy="10715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714348" y="5929330"/>
            <a:ext cx="8429652" cy="7858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내용 개체 틀 6" descr="6.bmp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01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0" name="타원 9"/>
          <p:cNvSpPr/>
          <p:nvPr/>
        </p:nvSpPr>
        <p:spPr>
          <a:xfrm>
            <a:off x="71406" y="2500306"/>
            <a:ext cx="9787006" cy="9286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-32" y="5643578"/>
            <a:ext cx="8358246" cy="9286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내용 개체 틀 6" descr="7.bmp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01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8" name="타원 7"/>
          <p:cNvSpPr/>
          <p:nvPr/>
        </p:nvSpPr>
        <p:spPr>
          <a:xfrm>
            <a:off x="642942" y="1500174"/>
            <a:ext cx="7786710" cy="7858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0" y="3786190"/>
            <a:ext cx="9429784" cy="7858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285720" y="6072182"/>
            <a:ext cx="8072494" cy="7858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내용 개체 틀 6" descr="8.bmp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</Words>
  <Application>Microsoft Office PowerPoint</Application>
  <PresentationFormat>화면 슬라이드 쇼(4:3)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NEX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Digital NEX</dc:creator>
  <cp:lastModifiedBy>Digital NEX</cp:lastModifiedBy>
  <cp:revision>5</cp:revision>
  <dcterms:created xsi:type="dcterms:W3CDTF">2009-09-19T07:10:33Z</dcterms:created>
  <dcterms:modified xsi:type="dcterms:W3CDTF">2009-09-19T07:56:17Z</dcterms:modified>
</cp:coreProperties>
</file>