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58" r:id="rId6"/>
    <p:sldId id="268" r:id="rId7"/>
    <p:sldId id="259" r:id="rId8"/>
    <p:sldId id="269" r:id="rId9"/>
    <p:sldId id="260" r:id="rId10"/>
    <p:sldId id="270" r:id="rId11"/>
    <p:sldId id="261" r:id="rId12"/>
    <p:sldId id="262" r:id="rId13"/>
    <p:sldId id="271" r:id="rId14"/>
    <p:sldId id="263" r:id="rId15"/>
    <p:sldId id="272" r:id="rId16"/>
    <p:sldId id="264" r:id="rId17"/>
    <p:sldId id="273" r:id="rId18"/>
    <p:sldId id="265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35A-CAC1-46E2-A696-D3423E6791DF}" type="datetimeFigureOut">
              <a:rPr lang="ko-KR" altLang="en-US" smtClean="0"/>
              <a:pPr/>
              <a:t>2010-07-18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6C6-BF42-4FEF-B222-27BBE63A4F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35A-CAC1-46E2-A696-D3423E6791DF}" type="datetimeFigureOut">
              <a:rPr lang="ko-KR" altLang="en-US" smtClean="0"/>
              <a:pPr/>
              <a:t>2010-07-18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6C6-BF42-4FEF-B222-27BBE63A4F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35A-CAC1-46E2-A696-D3423E6791DF}" type="datetimeFigureOut">
              <a:rPr lang="ko-KR" altLang="en-US" smtClean="0"/>
              <a:pPr/>
              <a:t>2010-07-18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6C6-BF42-4FEF-B222-27BBE63A4F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35A-CAC1-46E2-A696-D3423E6791DF}" type="datetimeFigureOut">
              <a:rPr lang="ko-KR" altLang="en-US" smtClean="0"/>
              <a:pPr/>
              <a:t>2010-07-18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6C6-BF42-4FEF-B222-27BBE63A4F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35A-CAC1-46E2-A696-D3423E6791DF}" type="datetimeFigureOut">
              <a:rPr lang="ko-KR" altLang="en-US" smtClean="0"/>
              <a:pPr/>
              <a:t>2010-07-18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6C6-BF42-4FEF-B222-27BBE63A4F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35A-CAC1-46E2-A696-D3423E6791DF}" type="datetimeFigureOut">
              <a:rPr lang="ko-KR" altLang="en-US" smtClean="0"/>
              <a:pPr/>
              <a:t>2010-07-18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6C6-BF42-4FEF-B222-27BBE63A4F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35A-CAC1-46E2-A696-D3423E6791DF}" type="datetimeFigureOut">
              <a:rPr lang="ko-KR" altLang="en-US" smtClean="0"/>
              <a:pPr/>
              <a:t>2010-07-18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6C6-BF42-4FEF-B222-27BBE63A4F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35A-CAC1-46E2-A696-D3423E6791DF}" type="datetimeFigureOut">
              <a:rPr lang="ko-KR" altLang="en-US" smtClean="0"/>
              <a:pPr/>
              <a:t>2010-07-18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6C6-BF42-4FEF-B222-27BBE63A4F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35A-CAC1-46E2-A696-D3423E6791DF}" type="datetimeFigureOut">
              <a:rPr lang="ko-KR" altLang="en-US" smtClean="0"/>
              <a:pPr/>
              <a:t>2010-07-18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6C6-BF42-4FEF-B222-27BBE63A4F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35A-CAC1-46E2-A696-D3423E6791DF}" type="datetimeFigureOut">
              <a:rPr lang="ko-KR" altLang="en-US" smtClean="0"/>
              <a:pPr/>
              <a:t>2010-07-18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6C6-BF42-4FEF-B222-27BBE63A4F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35A-CAC1-46E2-A696-D3423E6791DF}" type="datetimeFigureOut">
              <a:rPr lang="ko-KR" altLang="en-US" smtClean="0"/>
              <a:pPr/>
              <a:t>2010-07-18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6C6-BF42-4FEF-B222-27BBE63A4F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D35A-CAC1-46E2-A696-D3423E6791DF}" type="datetimeFigureOut">
              <a:rPr lang="ko-KR" altLang="en-US" smtClean="0"/>
              <a:pPr/>
              <a:t>2010-07-18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7E6C6-BF42-4FEF-B222-27BBE63A4F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이지선\바탕 화면\그림1.png"/>
          <p:cNvPicPr>
            <a:picLocks noChangeAspect="1" noChangeArrowheads="1"/>
          </p:cNvPicPr>
          <p:nvPr/>
        </p:nvPicPr>
        <p:blipFill>
          <a:blip r:embed="rId3" cstate="print"/>
          <a:srcRect b="47915"/>
          <a:stretch>
            <a:fillRect/>
          </a:stretch>
        </p:blipFill>
        <p:spPr bwMode="auto">
          <a:xfrm>
            <a:off x="0" y="332656"/>
            <a:ext cx="9155113" cy="3577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이지선\바탕 화면\그림5.png"/>
          <p:cNvPicPr>
            <a:picLocks noChangeAspect="1" noChangeArrowheads="1"/>
          </p:cNvPicPr>
          <p:nvPr/>
        </p:nvPicPr>
        <p:blipFill>
          <a:blip r:embed="rId3" cstate="print"/>
          <a:srcRect t="49988"/>
          <a:stretch>
            <a:fillRect/>
          </a:stretch>
        </p:blipFill>
        <p:spPr bwMode="auto">
          <a:xfrm>
            <a:off x="-11113" y="0"/>
            <a:ext cx="9155113" cy="343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이지선\바탕 화면\그림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이지선\바탕 화면\그림7.png"/>
          <p:cNvPicPr>
            <a:picLocks noChangeAspect="1" noChangeArrowheads="1"/>
          </p:cNvPicPr>
          <p:nvPr/>
        </p:nvPicPr>
        <p:blipFill>
          <a:blip r:embed="rId3" cstate="print"/>
          <a:srcRect b="50012"/>
          <a:stretch>
            <a:fillRect/>
          </a:stretch>
        </p:blipFill>
        <p:spPr bwMode="auto">
          <a:xfrm>
            <a:off x="0" y="0"/>
            <a:ext cx="9155113" cy="343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이지선\바탕 화면\그림7.png"/>
          <p:cNvPicPr>
            <a:picLocks noChangeAspect="1" noChangeArrowheads="1"/>
          </p:cNvPicPr>
          <p:nvPr/>
        </p:nvPicPr>
        <p:blipFill>
          <a:blip r:embed="rId3" cstate="print"/>
          <a:srcRect t="49988"/>
          <a:stretch>
            <a:fillRect/>
          </a:stretch>
        </p:blipFill>
        <p:spPr bwMode="auto">
          <a:xfrm>
            <a:off x="0" y="692696"/>
            <a:ext cx="9155113" cy="343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이지선\바탕 화면\그림8.png"/>
          <p:cNvPicPr>
            <a:picLocks noChangeAspect="1" noChangeArrowheads="1"/>
          </p:cNvPicPr>
          <p:nvPr/>
        </p:nvPicPr>
        <p:blipFill>
          <a:blip r:embed="rId3" cstate="print"/>
          <a:srcRect b="51060"/>
          <a:stretch>
            <a:fillRect/>
          </a:stretch>
        </p:blipFill>
        <p:spPr bwMode="auto">
          <a:xfrm>
            <a:off x="-11113" y="692696"/>
            <a:ext cx="9155113" cy="3361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이지선\바탕 화면\그림8.png"/>
          <p:cNvPicPr>
            <a:picLocks noChangeAspect="1" noChangeArrowheads="1"/>
          </p:cNvPicPr>
          <p:nvPr/>
        </p:nvPicPr>
        <p:blipFill>
          <a:blip r:embed="rId3" cstate="print"/>
          <a:srcRect t="47892"/>
          <a:stretch>
            <a:fillRect/>
          </a:stretch>
        </p:blipFill>
        <p:spPr bwMode="auto">
          <a:xfrm>
            <a:off x="-11113" y="620688"/>
            <a:ext cx="9155113" cy="357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이지선\바탕 화면\그림9.png"/>
          <p:cNvPicPr>
            <a:picLocks noChangeAspect="1" noChangeArrowheads="1"/>
          </p:cNvPicPr>
          <p:nvPr/>
        </p:nvPicPr>
        <p:blipFill>
          <a:blip r:embed="rId3" cstate="print"/>
          <a:srcRect b="50012"/>
          <a:stretch>
            <a:fillRect/>
          </a:stretch>
        </p:blipFill>
        <p:spPr bwMode="auto">
          <a:xfrm>
            <a:off x="0" y="0"/>
            <a:ext cx="9155113" cy="343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이지선\바탕 화면\그림9.png"/>
          <p:cNvPicPr>
            <a:picLocks noChangeAspect="1" noChangeArrowheads="1"/>
          </p:cNvPicPr>
          <p:nvPr/>
        </p:nvPicPr>
        <p:blipFill>
          <a:blip r:embed="rId3" cstate="print"/>
          <a:srcRect t="49988"/>
          <a:stretch>
            <a:fillRect/>
          </a:stretch>
        </p:blipFill>
        <p:spPr bwMode="auto">
          <a:xfrm>
            <a:off x="-11113" y="692696"/>
            <a:ext cx="9155113" cy="343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이지선\바탕 화면\그림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6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이지선\바탕 화면\그림1.png"/>
          <p:cNvPicPr>
            <a:picLocks noChangeAspect="1" noChangeArrowheads="1"/>
          </p:cNvPicPr>
          <p:nvPr/>
        </p:nvPicPr>
        <p:blipFill>
          <a:blip r:embed="rId3" cstate="print"/>
          <a:srcRect t="52085"/>
          <a:stretch>
            <a:fillRect/>
          </a:stretch>
        </p:blipFill>
        <p:spPr bwMode="auto">
          <a:xfrm>
            <a:off x="-11113" y="0"/>
            <a:ext cx="9155113" cy="3291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이지선\바탕 화면\그림2.png"/>
          <p:cNvPicPr>
            <a:picLocks noChangeAspect="1" noChangeArrowheads="1"/>
          </p:cNvPicPr>
          <p:nvPr/>
        </p:nvPicPr>
        <p:blipFill>
          <a:blip r:embed="rId3" cstate="print"/>
          <a:srcRect b="50012"/>
          <a:stretch>
            <a:fillRect/>
          </a:stretch>
        </p:blipFill>
        <p:spPr bwMode="auto">
          <a:xfrm>
            <a:off x="-11113" y="1700808"/>
            <a:ext cx="9155113" cy="343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이지선\바탕 화면\그림2.png"/>
          <p:cNvPicPr>
            <a:picLocks noChangeAspect="1" noChangeArrowheads="1"/>
          </p:cNvPicPr>
          <p:nvPr/>
        </p:nvPicPr>
        <p:blipFill>
          <a:blip r:embed="rId3" cstate="print"/>
          <a:srcRect t="48940"/>
          <a:stretch>
            <a:fillRect/>
          </a:stretch>
        </p:blipFill>
        <p:spPr bwMode="auto">
          <a:xfrm>
            <a:off x="-11113" y="980728"/>
            <a:ext cx="9155113" cy="3507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이지선\바탕 화면\그림3.png"/>
          <p:cNvPicPr>
            <a:picLocks noChangeAspect="1" noChangeArrowheads="1"/>
          </p:cNvPicPr>
          <p:nvPr/>
        </p:nvPicPr>
        <p:blipFill>
          <a:blip r:embed="rId3" cstate="print"/>
          <a:srcRect b="50012"/>
          <a:stretch>
            <a:fillRect/>
          </a:stretch>
        </p:blipFill>
        <p:spPr bwMode="auto">
          <a:xfrm>
            <a:off x="-11113" y="332656"/>
            <a:ext cx="9155113" cy="343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이지선\바탕 화면\그림3.png"/>
          <p:cNvPicPr>
            <a:picLocks noChangeAspect="1" noChangeArrowheads="1"/>
          </p:cNvPicPr>
          <p:nvPr/>
        </p:nvPicPr>
        <p:blipFill>
          <a:blip r:embed="rId3" cstate="print"/>
          <a:srcRect t="48940"/>
          <a:stretch>
            <a:fillRect/>
          </a:stretch>
        </p:blipFill>
        <p:spPr bwMode="auto">
          <a:xfrm>
            <a:off x="0" y="3350642"/>
            <a:ext cx="9155113" cy="3507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이지선\바탕 화면\그림4.png"/>
          <p:cNvPicPr>
            <a:picLocks noChangeAspect="1" noChangeArrowheads="1"/>
          </p:cNvPicPr>
          <p:nvPr/>
        </p:nvPicPr>
        <p:blipFill>
          <a:blip r:embed="rId3" cstate="print"/>
          <a:srcRect b="50012"/>
          <a:stretch>
            <a:fillRect/>
          </a:stretch>
        </p:blipFill>
        <p:spPr bwMode="auto">
          <a:xfrm>
            <a:off x="-11113" y="0"/>
            <a:ext cx="9155113" cy="343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이지선\바탕 화면\그림4.png"/>
          <p:cNvPicPr>
            <a:picLocks noChangeAspect="1" noChangeArrowheads="1"/>
          </p:cNvPicPr>
          <p:nvPr/>
        </p:nvPicPr>
        <p:blipFill>
          <a:blip r:embed="rId3" cstate="print"/>
          <a:srcRect t="49988"/>
          <a:stretch>
            <a:fillRect/>
          </a:stretch>
        </p:blipFill>
        <p:spPr bwMode="auto">
          <a:xfrm>
            <a:off x="-11113" y="2564904"/>
            <a:ext cx="9155113" cy="343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이지선\바탕 화면\그림5.png"/>
          <p:cNvPicPr>
            <a:picLocks noChangeAspect="1" noChangeArrowheads="1"/>
          </p:cNvPicPr>
          <p:nvPr/>
        </p:nvPicPr>
        <p:blipFill>
          <a:blip r:embed="rId3" cstate="print"/>
          <a:srcRect b="50012"/>
          <a:stretch>
            <a:fillRect/>
          </a:stretch>
        </p:blipFill>
        <p:spPr bwMode="auto">
          <a:xfrm>
            <a:off x="0" y="0"/>
            <a:ext cx="9155113" cy="343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화면 슬라이드 쇼(4:3)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이지선</dc:creator>
  <cp:lastModifiedBy>이지선</cp:lastModifiedBy>
  <cp:revision>6</cp:revision>
  <dcterms:created xsi:type="dcterms:W3CDTF">2010-07-16T11:59:25Z</dcterms:created>
  <dcterms:modified xsi:type="dcterms:W3CDTF">2010-07-18T10:14:39Z</dcterms:modified>
</cp:coreProperties>
</file>